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73" r:id="rId2"/>
  </p:sldMasterIdLst>
  <p:notesMasterIdLst>
    <p:notesMasterId r:id="rId12"/>
  </p:notesMasterIdLst>
  <p:handoutMasterIdLst>
    <p:handoutMasterId r:id="rId13"/>
  </p:handoutMasterIdLst>
  <p:sldIdLst>
    <p:sldId id="508" r:id="rId3"/>
    <p:sldId id="510" r:id="rId4"/>
    <p:sldId id="511" r:id="rId5"/>
    <p:sldId id="512" r:id="rId6"/>
    <p:sldId id="518" r:id="rId7"/>
    <p:sldId id="519" r:id="rId8"/>
    <p:sldId id="513" r:id="rId9"/>
    <p:sldId id="514" r:id="rId10"/>
    <p:sldId id="502" r:id="rId11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4D4B"/>
    <a:srgbClr val="BECD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9" autoAdjust="0"/>
    <p:restoredTop sz="90449" autoAdjust="0"/>
  </p:normalViewPr>
  <p:slideViewPr>
    <p:cSldViewPr>
      <p:cViewPr varScale="1">
        <p:scale>
          <a:sx n="67" d="100"/>
          <a:sy n="67" d="100"/>
        </p:scale>
        <p:origin x="14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02" y="-7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3A2ED-7F58-48BE-BA7E-4783E01BF7E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C226CCD-C35F-46CD-97A6-9803AE5896FB}">
      <dgm:prSet phldrT="[Text]" custT="1"/>
      <dgm:spPr>
        <a:solidFill>
          <a:srgbClr val="00415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3600" b="1" dirty="0" smtClean="0"/>
            <a:t>3</a:t>
          </a:r>
          <a:r>
            <a:rPr lang="de-DE" sz="4000" dirty="0" smtClean="0"/>
            <a:t> </a:t>
          </a:r>
          <a:r>
            <a:rPr lang="de-DE" sz="4000" smtClean="0"/>
            <a:t/>
          </a:r>
          <a:br>
            <a:rPr lang="de-DE" sz="4000" smtClean="0"/>
          </a:br>
          <a:r>
            <a:rPr lang="de-DE" sz="2000" smtClean="0"/>
            <a:t>Locations</a:t>
          </a:r>
          <a:r>
            <a:rPr lang="de-DE" sz="1700" dirty="0" smtClean="0"/>
            <a:t/>
          </a:r>
          <a:br>
            <a:rPr lang="de-DE" sz="1700" dirty="0" smtClean="0"/>
          </a:br>
          <a:r>
            <a:rPr lang="de-DE" sz="1700" dirty="0" smtClean="0"/>
            <a:t>(B, BS, FfM)</a:t>
          </a:r>
          <a:endParaRPr lang="de-DE" sz="1700" dirty="0"/>
        </a:p>
      </dgm:t>
    </dgm:pt>
    <dgm:pt modelId="{7E382D39-0EF0-4E36-AA83-95337CF49112}" type="parTrans" cxnId="{17AF07E0-7D13-4C2D-9E56-E1382929F1E5}">
      <dgm:prSet/>
      <dgm:spPr/>
      <dgm:t>
        <a:bodyPr/>
        <a:lstStyle/>
        <a:p>
          <a:endParaRPr lang="de-DE"/>
        </a:p>
      </dgm:t>
    </dgm:pt>
    <dgm:pt modelId="{A959921B-C9C4-4CF1-A09D-FA27FB368864}" type="sibTrans" cxnId="{17AF07E0-7D13-4C2D-9E56-E1382929F1E5}">
      <dgm:prSet/>
      <dgm:spPr/>
      <dgm:t>
        <a:bodyPr/>
        <a:lstStyle/>
        <a:p>
          <a:endParaRPr lang="de-DE"/>
        </a:p>
      </dgm:t>
    </dgm:pt>
    <dgm:pt modelId="{C85E1ECF-0A75-4D6E-BF99-660D84CC0B9B}">
      <dgm:prSet custT="1"/>
      <dgm:spPr>
        <a:solidFill>
          <a:srgbClr val="00415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700" smtClean="0"/>
            <a:t> </a:t>
          </a:r>
          <a:r>
            <a:rPr lang="de-DE" sz="3600" b="1" smtClean="0"/>
            <a:t>170</a:t>
          </a:r>
          <a:r>
            <a:rPr lang="de-DE" sz="1700" smtClean="0"/>
            <a:t> </a:t>
          </a:r>
          <a:r>
            <a:rPr lang="de-DE" sz="1700" b="1" smtClean="0"/>
            <a:t>employees</a:t>
          </a:r>
          <a:r>
            <a:rPr lang="de-DE" sz="2000" b="1" smtClean="0"/>
            <a:t> </a:t>
          </a:r>
          <a:br>
            <a:rPr lang="de-DE" sz="2000" b="1" smtClean="0"/>
          </a:br>
          <a:endParaRPr lang="en-GB" sz="1700" b="1" dirty="0" smtClean="0">
            <a:solidFill>
              <a:schemeClr val="bg1"/>
            </a:solidFill>
          </a:endParaRPr>
        </a:p>
      </dgm:t>
    </dgm:pt>
    <dgm:pt modelId="{18D3E92D-1758-47F9-8A61-15939BEBB4FA}" type="parTrans" cxnId="{32BC3F63-198E-4420-BB26-DC0EEA2BAAFB}">
      <dgm:prSet/>
      <dgm:spPr/>
      <dgm:t>
        <a:bodyPr/>
        <a:lstStyle/>
        <a:p>
          <a:endParaRPr lang="de-DE"/>
        </a:p>
      </dgm:t>
    </dgm:pt>
    <dgm:pt modelId="{D8155D24-469E-44EB-9E10-2E858D3061F5}" type="sibTrans" cxnId="{32BC3F63-198E-4420-BB26-DC0EEA2BAAFB}">
      <dgm:prSet/>
      <dgm:spPr/>
      <dgm:t>
        <a:bodyPr/>
        <a:lstStyle/>
        <a:p>
          <a:endParaRPr lang="de-DE"/>
        </a:p>
      </dgm:t>
    </dgm:pt>
    <dgm:pt modelId="{84CADCEA-60F3-4DAE-A27D-60B932C07250}">
      <dgm:prSet custT="1"/>
      <dgm:spPr>
        <a:solidFill>
          <a:srgbClr val="00415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1700" smtClean="0"/>
            <a:t> </a:t>
          </a:r>
          <a:r>
            <a:rPr lang="de-DE" sz="3600" b="1" dirty="0" smtClean="0"/>
            <a:t>4.000</a:t>
          </a:r>
          <a:r>
            <a:rPr lang="de-DE" sz="3600" b="1" smtClean="0"/>
            <a:t/>
          </a:r>
          <a:br>
            <a:rPr lang="de-DE" sz="3600" b="1" smtClean="0"/>
          </a:br>
          <a:r>
            <a:rPr lang="de-DE" sz="2000" b="1" smtClean="0"/>
            <a:t>accreditations</a:t>
          </a:r>
          <a:endParaRPr lang="de-DE" sz="2000" b="1" dirty="0" smtClean="0"/>
        </a:p>
      </dgm:t>
    </dgm:pt>
    <dgm:pt modelId="{396EA438-DB24-4364-A166-F9049D8D9259}" type="parTrans" cxnId="{4E58495A-9194-45D9-B733-C70380F359D3}">
      <dgm:prSet/>
      <dgm:spPr/>
      <dgm:t>
        <a:bodyPr/>
        <a:lstStyle/>
        <a:p>
          <a:endParaRPr lang="de-DE"/>
        </a:p>
      </dgm:t>
    </dgm:pt>
    <dgm:pt modelId="{67F8093B-DD35-4BA0-9421-DCE3B969AC45}" type="sibTrans" cxnId="{4E58495A-9194-45D9-B733-C70380F359D3}">
      <dgm:prSet/>
      <dgm:spPr/>
      <dgm:t>
        <a:bodyPr/>
        <a:lstStyle/>
        <a:p>
          <a:endParaRPr lang="de-DE"/>
        </a:p>
      </dgm:t>
    </dgm:pt>
    <dgm:pt modelId="{C8ADEB97-C7E6-47DD-B986-33815E9AF7A2}">
      <dgm:prSet custT="1"/>
      <dgm:spPr>
        <a:solidFill>
          <a:srgbClr val="00415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2000" b="1" smtClean="0"/>
            <a:t>Signatory to MLA/MRA EA, IAF, ILAC</a:t>
          </a:r>
          <a:endParaRPr lang="en-GB" sz="1700" b="1" dirty="0" smtClean="0"/>
        </a:p>
      </dgm:t>
    </dgm:pt>
    <dgm:pt modelId="{E4363A3F-C904-42F1-BF33-3EC4EED326D6}" type="parTrans" cxnId="{D4841B8A-5989-4322-9728-C65840A7DCFB}">
      <dgm:prSet/>
      <dgm:spPr/>
      <dgm:t>
        <a:bodyPr/>
        <a:lstStyle/>
        <a:p>
          <a:endParaRPr lang="de-DE"/>
        </a:p>
      </dgm:t>
    </dgm:pt>
    <dgm:pt modelId="{C5CC8A9E-C53D-42C9-918C-FD564C2B70B9}" type="sibTrans" cxnId="{D4841B8A-5989-4322-9728-C65840A7DCFB}">
      <dgm:prSet/>
      <dgm:spPr/>
      <dgm:t>
        <a:bodyPr/>
        <a:lstStyle/>
        <a:p>
          <a:endParaRPr lang="de-DE"/>
        </a:p>
      </dgm:t>
    </dgm:pt>
    <dgm:pt modelId="{5207131A-07A4-42D3-91C7-45465629CDE7}">
      <dgm:prSet custT="1"/>
      <dgm:spPr>
        <a:solidFill>
          <a:srgbClr val="004154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de-DE" sz="3600" b="1" smtClean="0"/>
            <a:t>1000 </a:t>
          </a:r>
          <a:r>
            <a:rPr lang="de-DE" sz="1700" b="1" smtClean="0"/>
            <a:t>external assessors </a:t>
          </a:r>
          <a:r>
            <a:rPr lang="de-DE" sz="1700" smtClean="0"/>
            <a:t/>
          </a:r>
          <a:br>
            <a:rPr lang="de-DE" sz="1700" smtClean="0"/>
          </a:br>
          <a:endParaRPr lang="en-GB" sz="1700" dirty="0" smtClean="0"/>
        </a:p>
      </dgm:t>
    </dgm:pt>
    <dgm:pt modelId="{319C0896-708F-4991-B886-DDA6A62A10B0}" type="parTrans" cxnId="{0EAEA435-E90A-47F3-84CC-748133B4DFC3}">
      <dgm:prSet/>
      <dgm:spPr/>
      <dgm:t>
        <a:bodyPr/>
        <a:lstStyle/>
        <a:p>
          <a:endParaRPr lang="de-DE"/>
        </a:p>
      </dgm:t>
    </dgm:pt>
    <dgm:pt modelId="{37DCF841-8E96-4F54-BB14-1609E4B2C543}" type="sibTrans" cxnId="{0EAEA435-E90A-47F3-84CC-748133B4DFC3}">
      <dgm:prSet/>
      <dgm:spPr/>
      <dgm:t>
        <a:bodyPr/>
        <a:lstStyle/>
        <a:p>
          <a:endParaRPr lang="de-DE"/>
        </a:p>
      </dgm:t>
    </dgm:pt>
    <dgm:pt modelId="{765D0986-B84B-4D51-A37C-229841D7043D}" type="pres">
      <dgm:prSet presAssocID="{BC43A2ED-7F58-48BE-BA7E-4783E01BF7E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7C75994-30EF-44A4-8746-B5472A478237}" type="pres">
      <dgm:prSet presAssocID="{CC226CCD-C35F-46CD-97A6-9803AE5896FB}" presName="node" presStyleLbl="node1" presStyleIdx="0" presStyleCnt="5" custScaleY="1248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8689339-C8AD-40C1-8830-3D5A884AC9C4}" type="pres">
      <dgm:prSet presAssocID="{A959921B-C9C4-4CF1-A09D-FA27FB368864}" presName="sibTrans" presStyleCnt="0"/>
      <dgm:spPr/>
    </dgm:pt>
    <dgm:pt modelId="{78B1CACE-7C18-495A-9E64-9C90CDB2CDE6}" type="pres">
      <dgm:prSet presAssocID="{C85E1ECF-0A75-4D6E-BF99-660D84CC0B9B}" presName="node" presStyleLbl="node1" presStyleIdx="1" presStyleCnt="5" custScaleY="1248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DDD9B8-08AA-411F-931B-59B7FBEEFD86}" type="pres">
      <dgm:prSet presAssocID="{D8155D24-469E-44EB-9E10-2E858D3061F5}" presName="sibTrans" presStyleCnt="0"/>
      <dgm:spPr/>
    </dgm:pt>
    <dgm:pt modelId="{D2873AE7-4A0C-4094-A105-C3B3B122AFD6}" type="pres">
      <dgm:prSet presAssocID="{5207131A-07A4-42D3-91C7-45465629CDE7}" presName="node" presStyleLbl="node1" presStyleIdx="2" presStyleCnt="5" custScaleY="124887" custLinFactNeighborX="-208" custLinFactNeighborY="-67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F8BD2FC-8B0C-4008-A36E-09472468475C}" type="pres">
      <dgm:prSet presAssocID="{37DCF841-8E96-4F54-BB14-1609E4B2C543}" presName="sibTrans" presStyleCnt="0"/>
      <dgm:spPr/>
    </dgm:pt>
    <dgm:pt modelId="{DF20CBCE-3338-44FD-A524-DECA4721DE3C}" type="pres">
      <dgm:prSet presAssocID="{C8ADEB97-C7E6-47DD-B986-33815E9AF7A2}" presName="node" presStyleLbl="node1" presStyleIdx="3" presStyleCnt="5" custScaleY="1248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3B83C15-9BC6-4B79-A910-4413EAE35D7F}" type="pres">
      <dgm:prSet presAssocID="{C5CC8A9E-C53D-42C9-918C-FD564C2B70B9}" presName="sibTrans" presStyleCnt="0"/>
      <dgm:spPr/>
    </dgm:pt>
    <dgm:pt modelId="{38479D4F-76B9-436E-9337-BF7ACEE9E0A8}" type="pres">
      <dgm:prSet presAssocID="{84CADCEA-60F3-4DAE-A27D-60B932C07250}" presName="node" presStyleLbl="node1" presStyleIdx="4" presStyleCnt="5" custScaleY="1248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2553CB5-B53E-409A-BE55-C77B8F2EA759}" type="presOf" srcId="{5207131A-07A4-42D3-91C7-45465629CDE7}" destId="{D2873AE7-4A0C-4094-A105-C3B3B122AFD6}" srcOrd="0" destOrd="0" presId="urn:microsoft.com/office/officeart/2005/8/layout/default#1"/>
    <dgm:cxn modelId="{5C90E415-B302-4B5B-87BC-30B45436CFFE}" type="presOf" srcId="{C8ADEB97-C7E6-47DD-B986-33815E9AF7A2}" destId="{DF20CBCE-3338-44FD-A524-DECA4721DE3C}" srcOrd="0" destOrd="0" presId="urn:microsoft.com/office/officeart/2005/8/layout/default#1"/>
    <dgm:cxn modelId="{0EAEA435-E90A-47F3-84CC-748133B4DFC3}" srcId="{BC43A2ED-7F58-48BE-BA7E-4783E01BF7E2}" destId="{5207131A-07A4-42D3-91C7-45465629CDE7}" srcOrd="2" destOrd="0" parTransId="{319C0896-708F-4991-B886-DDA6A62A10B0}" sibTransId="{37DCF841-8E96-4F54-BB14-1609E4B2C543}"/>
    <dgm:cxn modelId="{E592C5C3-99F1-47BF-BD0C-44A98DFF11BB}" type="presOf" srcId="{CC226CCD-C35F-46CD-97A6-9803AE5896FB}" destId="{F7C75994-30EF-44A4-8746-B5472A478237}" srcOrd="0" destOrd="0" presId="urn:microsoft.com/office/officeart/2005/8/layout/default#1"/>
    <dgm:cxn modelId="{4E58495A-9194-45D9-B733-C70380F359D3}" srcId="{BC43A2ED-7F58-48BE-BA7E-4783E01BF7E2}" destId="{84CADCEA-60F3-4DAE-A27D-60B932C07250}" srcOrd="4" destOrd="0" parTransId="{396EA438-DB24-4364-A166-F9049D8D9259}" sibTransId="{67F8093B-DD35-4BA0-9421-DCE3B969AC45}"/>
    <dgm:cxn modelId="{3A892DC5-A235-46E5-AD5D-04B4CE8B93E9}" type="presOf" srcId="{84CADCEA-60F3-4DAE-A27D-60B932C07250}" destId="{38479D4F-76B9-436E-9337-BF7ACEE9E0A8}" srcOrd="0" destOrd="0" presId="urn:microsoft.com/office/officeart/2005/8/layout/default#1"/>
    <dgm:cxn modelId="{32BC3F63-198E-4420-BB26-DC0EEA2BAAFB}" srcId="{BC43A2ED-7F58-48BE-BA7E-4783E01BF7E2}" destId="{C85E1ECF-0A75-4D6E-BF99-660D84CC0B9B}" srcOrd="1" destOrd="0" parTransId="{18D3E92D-1758-47F9-8A61-15939BEBB4FA}" sibTransId="{D8155D24-469E-44EB-9E10-2E858D3061F5}"/>
    <dgm:cxn modelId="{B6AD79B0-7F22-4133-9B39-BD61C8D0A398}" type="presOf" srcId="{BC43A2ED-7F58-48BE-BA7E-4783E01BF7E2}" destId="{765D0986-B84B-4D51-A37C-229841D7043D}" srcOrd="0" destOrd="0" presId="urn:microsoft.com/office/officeart/2005/8/layout/default#1"/>
    <dgm:cxn modelId="{D4841B8A-5989-4322-9728-C65840A7DCFB}" srcId="{BC43A2ED-7F58-48BE-BA7E-4783E01BF7E2}" destId="{C8ADEB97-C7E6-47DD-B986-33815E9AF7A2}" srcOrd="3" destOrd="0" parTransId="{E4363A3F-C904-42F1-BF33-3EC4EED326D6}" sibTransId="{C5CC8A9E-C53D-42C9-918C-FD564C2B70B9}"/>
    <dgm:cxn modelId="{17AF07E0-7D13-4C2D-9E56-E1382929F1E5}" srcId="{BC43A2ED-7F58-48BE-BA7E-4783E01BF7E2}" destId="{CC226CCD-C35F-46CD-97A6-9803AE5896FB}" srcOrd="0" destOrd="0" parTransId="{7E382D39-0EF0-4E36-AA83-95337CF49112}" sibTransId="{A959921B-C9C4-4CF1-A09D-FA27FB368864}"/>
    <dgm:cxn modelId="{45D481D9-23DE-4B58-A3E1-A8ECD0BD602B}" type="presOf" srcId="{C85E1ECF-0A75-4D6E-BF99-660D84CC0B9B}" destId="{78B1CACE-7C18-495A-9E64-9C90CDB2CDE6}" srcOrd="0" destOrd="0" presId="urn:microsoft.com/office/officeart/2005/8/layout/default#1"/>
    <dgm:cxn modelId="{9DD01F83-3D41-44EB-9FFA-9F6DEC6E6587}" type="presParOf" srcId="{765D0986-B84B-4D51-A37C-229841D7043D}" destId="{F7C75994-30EF-44A4-8746-B5472A478237}" srcOrd="0" destOrd="0" presId="urn:microsoft.com/office/officeart/2005/8/layout/default#1"/>
    <dgm:cxn modelId="{4BFA1CD9-58CA-450C-B663-EAB1CEC4A953}" type="presParOf" srcId="{765D0986-B84B-4D51-A37C-229841D7043D}" destId="{48689339-C8AD-40C1-8830-3D5A884AC9C4}" srcOrd="1" destOrd="0" presId="urn:microsoft.com/office/officeart/2005/8/layout/default#1"/>
    <dgm:cxn modelId="{5C4B8BFD-96B4-4484-B198-246EBB0E8713}" type="presParOf" srcId="{765D0986-B84B-4D51-A37C-229841D7043D}" destId="{78B1CACE-7C18-495A-9E64-9C90CDB2CDE6}" srcOrd="2" destOrd="0" presId="urn:microsoft.com/office/officeart/2005/8/layout/default#1"/>
    <dgm:cxn modelId="{056AB219-8D7B-4C92-A632-02084E0477D8}" type="presParOf" srcId="{765D0986-B84B-4D51-A37C-229841D7043D}" destId="{26DDD9B8-08AA-411F-931B-59B7FBEEFD86}" srcOrd="3" destOrd="0" presId="urn:microsoft.com/office/officeart/2005/8/layout/default#1"/>
    <dgm:cxn modelId="{EF254157-7BC5-4FD3-B633-CCFBA5C3B140}" type="presParOf" srcId="{765D0986-B84B-4D51-A37C-229841D7043D}" destId="{D2873AE7-4A0C-4094-A105-C3B3B122AFD6}" srcOrd="4" destOrd="0" presId="urn:microsoft.com/office/officeart/2005/8/layout/default#1"/>
    <dgm:cxn modelId="{92E8DF3E-7B09-4EFC-B202-1655DA6B6C4D}" type="presParOf" srcId="{765D0986-B84B-4D51-A37C-229841D7043D}" destId="{FF8BD2FC-8B0C-4008-A36E-09472468475C}" srcOrd="5" destOrd="0" presId="urn:microsoft.com/office/officeart/2005/8/layout/default#1"/>
    <dgm:cxn modelId="{32FBFC34-CC7F-46C8-984F-DC25AF11B330}" type="presParOf" srcId="{765D0986-B84B-4D51-A37C-229841D7043D}" destId="{DF20CBCE-3338-44FD-A524-DECA4721DE3C}" srcOrd="6" destOrd="0" presId="urn:microsoft.com/office/officeart/2005/8/layout/default#1"/>
    <dgm:cxn modelId="{E32CF20D-A0A2-48FC-99C4-E466D9EB00DA}" type="presParOf" srcId="{765D0986-B84B-4D51-A37C-229841D7043D}" destId="{83B83C15-9BC6-4B79-A910-4413EAE35D7F}" srcOrd="7" destOrd="0" presId="urn:microsoft.com/office/officeart/2005/8/layout/default#1"/>
    <dgm:cxn modelId="{4D50956C-AE61-4A38-A4B7-B6E8546CD65C}" type="presParOf" srcId="{765D0986-B84B-4D51-A37C-229841D7043D}" destId="{38479D4F-76B9-436E-9337-BF7ACEE9E0A8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A12802-33EA-4E8B-82D7-BEE3832A6F8F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1B2692AB-F71B-4ED8-84DB-026FB1AAB165}">
      <dgm:prSet phldrT="[Text]" custT="1"/>
      <dgm:spPr/>
      <dgm:t>
        <a:bodyPr/>
        <a:lstStyle/>
        <a:p>
          <a:r>
            <a:rPr lang="de-DE" sz="1800" b="1" smtClean="0"/>
            <a:t>Regulated area</a:t>
          </a:r>
          <a:endParaRPr lang="de-DE" sz="1800" b="1"/>
        </a:p>
      </dgm:t>
    </dgm:pt>
    <dgm:pt modelId="{17360B7F-030B-4CE0-88ED-3485FFE596A4}" type="parTrans" cxnId="{FFE6F5DC-6498-4EDC-A69B-E4C8D349B365}">
      <dgm:prSet/>
      <dgm:spPr/>
      <dgm:t>
        <a:bodyPr/>
        <a:lstStyle/>
        <a:p>
          <a:endParaRPr lang="de-DE"/>
        </a:p>
      </dgm:t>
    </dgm:pt>
    <dgm:pt modelId="{E23D35C2-616A-4BB5-BC4A-20ED8E75BF5A}" type="sibTrans" cxnId="{FFE6F5DC-6498-4EDC-A69B-E4C8D349B365}">
      <dgm:prSet/>
      <dgm:spPr/>
      <dgm:t>
        <a:bodyPr/>
        <a:lstStyle/>
        <a:p>
          <a:endParaRPr lang="de-DE"/>
        </a:p>
      </dgm:t>
    </dgm:pt>
    <dgm:pt modelId="{3D831EE4-B192-4B14-B6AB-59395300EB4D}">
      <dgm:prSet custT="1"/>
      <dgm:spPr/>
      <dgm:t>
        <a:bodyPr/>
        <a:lstStyle/>
        <a:p>
          <a:r>
            <a:rPr lang="de-DE" sz="1800" smtClean="0"/>
            <a:t>accreditation required by law</a:t>
          </a:r>
        </a:p>
      </dgm:t>
    </dgm:pt>
    <dgm:pt modelId="{0FB80E8C-15E0-437F-B478-F5B3ECAAF8D3}" type="parTrans" cxnId="{B1E6B966-7AF6-4984-B009-86FFF7ADA6DD}">
      <dgm:prSet/>
      <dgm:spPr/>
      <dgm:t>
        <a:bodyPr/>
        <a:lstStyle/>
        <a:p>
          <a:endParaRPr lang="de-DE"/>
        </a:p>
      </dgm:t>
    </dgm:pt>
    <dgm:pt modelId="{700EA421-2AB6-444A-9E47-24D366F0C756}" type="sibTrans" cxnId="{B1E6B966-7AF6-4984-B009-86FFF7ADA6DD}">
      <dgm:prSet/>
      <dgm:spPr/>
      <dgm:t>
        <a:bodyPr/>
        <a:lstStyle/>
        <a:p>
          <a:endParaRPr lang="de-DE"/>
        </a:p>
      </dgm:t>
    </dgm:pt>
    <dgm:pt modelId="{191FF6E5-E5F3-4794-AD8D-C069D51A9983}">
      <dgm:prSet custT="1"/>
      <dgm:spPr/>
      <dgm:t>
        <a:bodyPr/>
        <a:lstStyle/>
        <a:p>
          <a:r>
            <a:rPr lang="de-DE" sz="1800" smtClean="0"/>
            <a:t>qualifies certain products/services which can be put onto the market only after undergoing conformity assessment against the applicable standards (notification)</a:t>
          </a:r>
        </a:p>
      </dgm:t>
    </dgm:pt>
    <dgm:pt modelId="{FAC2EC1B-1A01-4DA2-B443-E7852FD2F27A}" type="parTrans" cxnId="{2619A0B3-0196-46BE-9860-826475AE98C6}">
      <dgm:prSet/>
      <dgm:spPr/>
      <dgm:t>
        <a:bodyPr/>
        <a:lstStyle/>
        <a:p>
          <a:endParaRPr lang="de-DE"/>
        </a:p>
      </dgm:t>
    </dgm:pt>
    <dgm:pt modelId="{2773A8AF-1D27-4902-8FB2-775A23C27A0B}" type="sibTrans" cxnId="{2619A0B3-0196-46BE-9860-826475AE98C6}">
      <dgm:prSet/>
      <dgm:spPr/>
      <dgm:t>
        <a:bodyPr/>
        <a:lstStyle/>
        <a:p>
          <a:endParaRPr lang="de-DE"/>
        </a:p>
      </dgm:t>
    </dgm:pt>
    <dgm:pt modelId="{C7C2FFED-286E-4610-A4E7-19536712BA14}">
      <dgm:prSet custT="1"/>
      <dgm:spPr/>
      <dgm:t>
        <a:bodyPr/>
        <a:lstStyle/>
        <a:p>
          <a:r>
            <a:rPr lang="de-DE" sz="1800" b="1" smtClean="0"/>
            <a:t>Voluntary area</a:t>
          </a:r>
        </a:p>
      </dgm:t>
    </dgm:pt>
    <dgm:pt modelId="{CEA0FF58-BFB1-4EBF-8A3A-F09C8E798BEE}" type="parTrans" cxnId="{F79493FE-DFE1-4428-A154-6F714FE50733}">
      <dgm:prSet/>
      <dgm:spPr/>
      <dgm:t>
        <a:bodyPr/>
        <a:lstStyle/>
        <a:p>
          <a:endParaRPr lang="de-DE"/>
        </a:p>
      </dgm:t>
    </dgm:pt>
    <dgm:pt modelId="{F3546715-98C8-40F2-95A2-B2D1026B7824}" type="sibTrans" cxnId="{F79493FE-DFE1-4428-A154-6F714FE50733}">
      <dgm:prSet/>
      <dgm:spPr/>
      <dgm:t>
        <a:bodyPr/>
        <a:lstStyle/>
        <a:p>
          <a:endParaRPr lang="de-DE"/>
        </a:p>
      </dgm:t>
    </dgm:pt>
    <dgm:pt modelId="{797C5FAB-31B6-4ADC-9A6D-397565BDB9A0}">
      <dgm:prSet custT="1"/>
      <dgm:spPr/>
      <dgm:t>
        <a:bodyPr/>
        <a:lstStyle/>
        <a:p>
          <a:r>
            <a:rPr lang="de-DE" sz="1800" smtClean="0"/>
            <a:t>no specific legislation</a:t>
          </a:r>
        </a:p>
      </dgm:t>
    </dgm:pt>
    <dgm:pt modelId="{BDCABC2B-30F7-4161-BF7E-59EE1F157D50}" type="parTrans" cxnId="{B8056C75-8255-4D63-BFBD-E2CC826EDFB5}">
      <dgm:prSet/>
      <dgm:spPr/>
      <dgm:t>
        <a:bodyPr/>
        <a:lstStyle/>
        <a:p>
          <a:endParaRPr lang="de-DE"/>
        </a:p>
      </dgm:t>
    </dgm:pt>
    <dgm:pt modelId="{75D7C910-9FC8-49F4-A693-12CBAD9BBC9B}" type="sibTrans" cxnId="{B8056C75-8255-4D63-BFBD-E2CC826EDFB5}">
      <dgm:prSet/>
      <dgm:spPr/>
      <dgm:t>
        <a:bodyPr/>
        <a:lstStyle/>
        <a:p>
          <a:endParaRPr lang="de-DE"/>
        </a:p>
      </dgm:t>
    </dgm:pt>
    <dgm:pt modelId="{99F0C4F6-3546-4664-961F-C4661755D8A3}">
      <dgm:prSet custT="1"/>
      <dgm:spPr/>
      <dgm:t>
        <a:bodyPr/>
        <a:lstStyle/>
        <a:p>
          <a:r>
            <a:rPr lang="de-DE" sz="1800" smtClean="0"/>
            <a:t>CABs seek accreditation to provide the market with an impartial attestation of their competence</a:t>
          </a:r>
          <a:endParaRPr lang="de-DE" sz="1800" dirty="0" smtClean="0"/>
        </a:p>
      </dgm:t>
    </dgm:pt>
    <dgm:pt modelId="{7114D77D-7F01-45F4-96F2-61A1FAF1509F}" type="parTrans" cxnId="{A2AACED7-A100-4854-9317-CF3B88A6FC7A}">
      <dgm:prSet/>
      <dgm:spPr/>
      <dgm:t>
        <a:bodyPr/>
        <a:lstStyle/>
        <a:p>
          <a:endParaRPr lang="de-DE"/>
        </a:p>
      </dgm:t>
    </dgm:pt>
    <dgm:pt modelId="{9695359A-C821-46E9-BEB7-755AA5DFC3E1}" type="sibTrans" cxnId="{A2AACED7-A100-4854-9317-CF3B88A6FC7A}">
      <dgm:prSet/>
      <dgm:spPr/>
      <dgm:t>
        <a:bodyPr/>
        <a:lstStyle/>
        <a:p>
          <a:endParaRPr lang="de-DE"/>
        </a:p>
      </dgm:t>
    </dgm:pt>
    <dgm:pt modelId="{A4AD2AC0-54F0-4572-A2C7-D33DF8B67541}" type="pres">
      <dgm:prSet presAssocID="{44A12802-33EA-4E8B-82D7-BEE3832A6F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E7A04DD-0351-4F33-A719-3AF08FA30E50}" type="pres">
      <dgm:prSet presAssocID="{1B2692AB-F71B-4ED8-84DB-026FB1AAB165}" presName="composite" presStyleCnt="0"/>
      <dgm:spPr/>
    </dgm:pt>
    <dgm:pt modelId="{8223ABCA-4A3E-4A1A-AFAB-022F43014EA7}" type="pres">
      <dgm:prSet presAssocID="{1B2692AB-F71B-4ED8-84DB-026FB1AAB165}" presName="parTx" presStyleLbl="alignNode1" presStyleIdx="0" presStyleCnt="2" custScaleX="101329" custLinFactNeighborX="1075" custLinFactNeighborY="-118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DDB24F3-4E15-4A98-B421-460DA6B9F6A3}" type="pres">
      <dgm:prSet presAssocID="{1B2692AB-F71B-4ED8-84DB-026FB1AAB16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09A0C23-68FF-4945-AAAC-98E0DFD91F71}" type="pres">
      <dgm:prSet presAssocID="{E23D35C2-616A-4BB5-BC4A-20ED8E75BF5A}" presName="space" presStyleCnt="0"/>
      <dgm:spPr/>
    </dgm:pt>
    <dgm:pt modelId="{B45654F9-8AD6-46CE-9DCA-824B92B0FC1B}" type="pres">
      <dgm:prSet presAssocID="{C7C2FFED-286E-4610-A4E7-19536712BA14}" presName="composite" presStyleCnt="0"/>
      <dgm:spPr/>
    </dgm:pt>
    <dgm:pt modelId="{3AC68195-F8CD-4288-B598-6628DB327B55}" type="pres">
      <dgm:prSet presAssocID="{C7C2FFED-286E-4610-A4E7-19536712BA14}" presName="parTx" presStyleLbl="alignNode1" presStyleIdx="1" presStyleCnt="2" custLinFactNeighborX="1075" custLinFactNeighborY="-118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897B700-4197-4A00-B5F2-2F217CFAA5C5}" type="pres">
      <dgm:prSet presAssocID="{C7C2FFED-286E-4610-A4E7-19536712BA1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2AACED7-A100-4854-9317-CF3B88A6FC7A}" srcId="{C7C2FFED-286E-4610-A4E7-19536712BA14}" destId="{99F0C4F6-3546-4664-961F-C4661755D8A3}" srcOrd="1" destOrd="0" parTransId="{7114D77D-7F01-45F4-96F2-61A1FAF1509F}" sibTransId="{9695359A-C821-46E9-BEB7-755AA5DFC3E1}"/>
    <dgm:cxn modelId="{B1E6B966-7AF6-4984-B009-86FFF7ADA6DD}" srcId="{1B2692AB-F71B-4ED8-84DB-026FB1AAB165}" destId="{3D831EE4-B192-4B14-B6AB-59395300EB4D}" srcOrd="0" destOrd="0" parTransId="{0FB80E8C-15E0-437F-B478-F5B3ECAAF8D3}" sibTransId="{700EA421-2AB6-444A-9E47-24D366F0C756}"/>
    <dgm:cxn modelId="{212290FF-C647-45B5-9978-A27BE889E97C}" type="presOf" srcId="{797C5FAB-31B6-4ADC-9A6D-397565BDB9A0}" destId="{4897B700-4197-4A00-B5F2-2F217CFAA5C5}" srcOrd="0" destOrd="0" presId="urn:microsoft.com/office/officeart/2005/8/layout/hList1"/>
    <dgm:cxn modelId="{8296B0CA-2951-471C-925D-6D17908AF592}" type="presOf" srcId="{3D831EE4-B192-4B14-B6AB-59395300EB4D}" destId="{0DDB24F3-4E15-4A98-B421-460DA6B9F6A3}" srcOrd="0" destOrd="0" presId="urn:microsoft.com/office/officeart/2005/8/layout/hList1"/>
    <dgm:cxn modelId="{61520D65-40C9-49F9-B173-695344320D64}" type="presOf" srcId="{191FF6E5-E5F3-4794-AD8D-C069D51A9983}" destId="{0DDB24F3-4E15-4A98-B421-460DA6B9F6A3}" srcOrd="0" destOrd="1" presId="urn:microsoft.com/office/officeart/2005/8/layout/hList1"/>
    <dgm:cxn modelId="{4BAB29BB-2160-4261-B72A-DF924C0A331C}" type="presOf" srcId="{1B2692AB-F71B-4ED8-84DB-026FB1AAB165}" destId="{8223ABCA-4A3E-4A1A-AFAB-022F43014EA7}" srcOrd="0" destOrd="0" presId="urn:microsoft.com/office/officeart/2005/8/layout/hList1"/>
    <dgm:cxn modelId="{6B668C3A-D27F-474D-898C-09B1E747195C}" type="presOf" srcId="{44A12802-33EA-4E8B-82D7-BEE3832A6F8F}" destId="{A4AD2AC0-54F0-4572-A2C7-D33DF8B67541}" srcOrd="0" destOrd="0" presId="urn:microsoft.com/office/officeart/2005/8/layout/hList1"/>
    <dgm:cxn modelId="{F1BAD8B5-ACEF-4620-826A-A20D2BD657B6}" type="presOf" srcId="{C7C2FFED-286E-4610-A4E7-19536712BA14}" destId="{3AC68195-F8CD-4288-B598-6628DB327B55}" srcOrd="0" destOrd="0" presId="urn:microsoft.com/office/officeart/2005/8/layout/hList1"/>
    <dgm:cxn modelId="{FFE6F5DC-6498-4EDC-A69B-E4C8D349B365}" srcId="{44A12802-33EA-4E8B-82D7-BEE3832A6F8F}" destId="{1B2692AB-F71B-4ED8-84DB-026FB1AAB165}" srcOrd="0" destOrd="0" parTransId="{17360B7F-030B-4CE0-88ED-3485FFE596A4}" sibTransId="{E23D35C2-616A-4BB5-BC4A-20ED8E75BF5A}"/>
    <dgm:cxn modelId="{F79493FE-DFE1-4428-A154-6F714FE50733}" srcId="{44A12802-33EA-4E8B-82D7-BEE3832A6F8F}" destId="{C7C2FFED-286E-4610-A4E7-19536712BA14}" srcOrd="1" destOrd="0" parTransId="{CEA0FF58-BFB1-4EBF-8A3A-F09C8E798BEE}" sibTransId="{F3546715-98C8-40F2-95A2-B2D1026B7824}"/>
    <dgm:cxn modelId="{D7429472-991D-4ABC-AD04-25A153BED19C}" type="presOf" srcId="{99F0C4F6-3546-4664-961F-C4661755D8A3}" destId="{4897B700-4197-4A00-B5F2-2F217CFAA5C5}" srcOrd="0" destOrd="1" presId="urn:microsoft.com/office/officeart/2005/8/layout/hList1"/>
    <dgm:cxn modelId="{B8056C75-8255-4D63-BFBD-E2CC826EDFB5}" srcId="{C7C2FFED-286E-4610-A4E7-19536712BA14}" destId="{797C5FAB-31B6-4ADC-9A6D-397565BDB9A0}" srcOrd="0" destOrd="0" parTransId="{BDCABC2B-30F7-4161-BF7E-59EE1F157D50}" sibTransId="{75D7C910-9FC8-49F4-A693-12CBAD9BBC9B}"/>
    <dgm:cxn modelId="{2619A0B3-0196-46BE-9860-826475AE98C6}" srcId="{1B2692AB-F71B-4ED8-84DB-026FB1AAB165}" destId="{191FF6E5-E5F3-4794-AD8D-C069D51A9983}" srcOrd="1" destOrd="0" parTransId="{FAC2EC1B-1A01-4DA2-B443-E7852FD2F27A}" sibTransId="{2773A8AF-1D27-4902-8FB2-775A23C27A0B}"/>
    <dgm:cxn modelId="{3D174612-D340-4EC6-B573-EEF624D657DC}" type="presParOf" srcId="{A4AD2AC0-54F0-4572-A2C7-D33DF8B67541}" destId="{7E7A04DD-0351-4F33-A719-3AF08FA30E50}" srcOrd="0" destOrd="0" presId="urn:microsoft.com/office/officeart/2005/8/layout/hList1"/>
    <dgm:cxn modelId="{EDD8BEDF-96B9-44B2-9BEE-44DD32602D17}" type="presParOf" srcId="{7E7A04DD-0351-4F33-A719-3AF08FA30E50}" destId="{8223ABCA-4A3E-4A1A-AFAB-022F43014EA7}" srcOrd="0" destOrd="0" presId="urn:microsoft.com/office/officeart/2005/8/layout/hList1"/>
    <dgm:cxn modelId="{12594AFF-7336-4A43-A449-19E192004930}" type="presParOf" srcId="{7E7A04DD-0351-4F33-A719-3AF08FA30E50}" destId="{0DDB24F3-4E15-4A98-B421-460DA6B9F6A3}" srcOrd="1" destOrd="0" presId="urn:microsoft.com/office/officeart/2005/8/layout/hList1"/>
    <dgm:cxn modelId="{53D04BE7-88C1-42C0-A31E-10DBED4FB8A3}" type="presParOf" srcId="{A4AD2AC0-54F0-4572-A2C7-D33DF8B67541}" destId="{D09A0C23-68FF-4945-AAAC-98E0DFD91F71}" srcOrd="1" destOrd="0" presId="urn:microsoft.com/office/officeart/2005/8/layout/hList1"/>
    <dgm:cxn modelId="{62DAE401-FEA8-4F77-AF6F-F42623AC7B7F}" type="presParOf" srcId="{A4AD2AC0-54F0-4572-A2C7-D33DF8B67541}" destId="{B45654F9-8AD6-46CE-9DCA-824B92B0FC1B}" srcOrd="2" destOrd="0" presId="urn:microsoft.com/office/officeart/2005/8/layout/hList1"/>
    <dgm:cxn modelId="{83CFCBAB-5D2E-4FA7-9CFC-53B6836CDF61}" type="presParOf" srcId="{B45654F9-8AD6-46CE-9DCA-824B92B0FC1B}" destId="{3AC68195-F8CD-4288-B598-6628DB327B55}" srcOrd="0" destOrd="0" presId="urn:microsoft.com/office/officeart/2005/8/layout/hList1"/>
    <dgm:cxn modelId="{D2BA3CF1-BC63-4927-A8AF-FCCD1EA37807}" type="presParOf" srcId="{B45654F9-8AD6-46CE-9DCA-824B92B0FC1B}" destId="{4897B700-4197-4A00-B5F2-2F217CFAA5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1A5FB3-DD88-4D94-BCDC-1686E09AE43C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A6AF2B1-3AA1-4CB3-8108-6654177C20EF}">
      <dgm:prSet phldrT="[Text]" custT="1"/>
      <dgm:spPr/>
      <dgm:t>
        <a:bodyPr/>
        <a:lstStyle/>
        <a:p>
          <a:r>
            <a:rPr lang="de-DE" sz="2400" b="0" dirty="0" smtClean="0"/>
            <a:t>1</a:t>
          </a:r>
          <a:r>
            <a:rPr lang="de-DE" sz="2400" b="0" smtClean="0"/>
            <a:t>. step:</a:t>
          </a:r>
          <a:br>
            <a:rPr lang="de-DE" sz="2400" b="0" smtClean="0"/>
          </a:br>
          <a:r>
            <a:rPr lang="de-DE" sz="2400" b="1" smtClean="0"/>
            <a:t>accreditation from DAkkS</a:t>
          </a:r>
          <a:r>
            <a:rPr lang="de-DE" sz="2400" smtClean="0"/>
            <a:t/>
          </a:r>
          <a:br>
            <a:rPr lang="de-DE" sz="2400" smtClean="0"/>
          </a:br>
          <a:r>
            <a:rPr lang="de-DE" sz="1800" smtClean="0"/>
            <a:t>proof of competence (with regard to technical abilities)</a:t>
          </a:r>
          <a:br>
            <a:rPr lang="de-DE" sz="1800" smtClean="0"/>
          </a:br>
          <a:endParaRPr lang="de-DE" sz="1800" dirty="0"/>
        </a:p>
      </dgm:t>
    </dgm:pt>
    <dgm:pt modelId="{9AC54D82-ACA1-4339-B01B-4E354125D184}" type="parTrans" cxnId="{FAD26F6C-240B-4A73-B2E7-3FC057E7144A}">
      <dgm:prSet/>
      <dgm:spPr/>
      <dgm:t>
        <a:bodyPr/>
        <a:lstStyle/>
        <a:p>
          <a:endParaRPr lang="de-DE"/>
        </a:p>
      </dgm:t>
    </dgm:pt>
    <dgm:pt modelId="{57FE2B05-52E1-4376-A5E0-587044282FD8}" type="sibTrans" cxnId="{FAD26F6C-240B-4A73-B2E7-3FC057E7144A}">
      <dgm:prSet/>
      <dgm:spPr/>
      <dgm:t>
        <a:bodyPr/>
        <a:lstStyle/>
        <a:p>
          <a:endParaRPr lang="de-DE"/>
        </a:p>
      </dgm:t>
    </dgm:pt>
    <dgm:pt modelId="{4D9CB9E5-F719-4066-AE4C-7AA4CF283C3A}">
      <dgm:prSet phldrT="[Text]" custT="1"/>
      <dgm:spPr/>
      <dgm:t>
        <a:bodyPr/>
        <a:lstStyle/>
        <a:p>
          <a:r>
            <a:rPr lang="de-DE" sz="2400" b="0" dirty="0" smtClean="0"/>
            <a:t>2</a:t>
          </a:r>
          <a:r>
            <a:rPr lang="de-DE" sz="2400" b="0" smtClean="0"/>
            <a:t>. step:</a:t>
          </a:r>
          <a:br>
            <a:rPr lang="de-DE" sz="2400" b="0" smtClean="0"/>
          </a:br>
          <a:r>
            <a:rPr lang="de-DE" sz="2400" b="1" smtClean="0"/>
            <a:t>notification from national authority </a:t>
          </a:r>
          <a:r>
            <a:rPr lang="de-DE" sz="2400" b="1" dirty="0" smtClean="0"/>
            <a:t/>
          </a:r>
          <a:br>
            <a:rPr lang="de-DE" sz="2400" b="1" dirty="0" smtClean="0"/>
          </a:br>
          <a:r>
            <a:rPr lang="de-DE" sz="2400" smtClean="0"/>
            <a:t/>
          </a:r>
          <a:br>
            <a:rPr lang="de-DE" sz="2400" smtClean="0"/>
          </a:br>
          <a:r>
            <a:rPr lang="de-DE" sz="1800" u="none" smtClean="0"/>
            <a:t>legal a</a:t>
          </a:r>
          <a:r>
            <a:rPr lang="de-DE" sz="1800" smtClean="0"/>
            <a:t>uthorization</a:t>
          </a:r>
          <a:r>
            <a:rPr lang="de-DE" sz="2400" smtClean="0"/>
            <a:t> </a:t>
          </a:r>
        </a:p>
        <a:p>
          <a:r>
            <a:rPr lang="de-DE" sz="1800" smtClean="0"/>
            <a:t>DE: 208 NBs in total</a:t>
          </a:r>
          <a:br>
            <a:rPr lang="de-DE" sz="1800" smtClean="0"/>
          </a:br>
          <a:endParaRPr lang="de-DE" sz="1800" dirty="0"/>
        </a:p>
      </dgm:t>
    </dgm:pt>
    <dgm:pt modelId="{524058B7-6138-442D-A1DD-CC0F96DF303B}" type="parTrans" cxnId="{06CE453D-579A-487E-9053-18ED1F474DC4}">
      <dgm:prSet/>
      <dgm:spPr/>
      <dgm:t>
        <a:bodyPr/>
        <a:lstStyle/>
        <a:p>
          <a:endParaRPr lang="de-DE"/>
        </a:p>
      </dgm:t>
    </dgm:pt>
    <dgm:pt modelId="{80A28AD5-3E67-4F99-9644-1FFD2C37E2FE}" type="sibTrans" cxnId="{06CE453D-579A-487E-9053-18ED1F474DC4}">
      <dgm:prSet/>
      <dgm:spPr/>
      <dgm:t>
        <a:bodyPr/>
        <a:lstStyle/>
        <a:p>
          <a:endParaRPr lang="de-DE"/>
        </a:p>
      </dgm:t>
    </dgm:pt>
    <dgm:pt modelId="{49413AA0-EE0B-4B49-AD33-900ABDBF913F}" type="pres">
      <dgm:prSet presAssocID="{551A5FB3-DD88-4D94-BCDC-1686E09AE43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D4C7BD30-6AD6-4D89-837C-F2687F2371AF}" type="pres">
      <dgm:prSet presAssocID="{0A6AF2B1-3AA1-4CB3-8108-6654177C20EF}" presName="composite" presStyleCnt="0"/>
      <dgm:spPr/>
    </dgm:pt>
    <dgm:pt modelId="{914640D8-32F6-4885-B75E-13ABAD147A77}" type="pres">
      <dgm:prSet presAssocID="{0A6AF2B1-3AA1-4CB3-8108-6654177C20EF}" presName="LShape" presStyleLbl="alignNode1" presStyleIdx="0" presStyleCnt="3"/>
      <dgm:spPr/>
    </dgm:pt>
    <dgm:pt modelId="{7D740799-C91C-4888-8D88-4BF7A2C81A4A}" type="pres">
      <dgm:prSet presAssocID="{0A6AF2B1-3AA1-4CB3-8108-6654177C20EF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E98CDD5-1B9F-4B81-8887-E13DBA251EE4}" type="pres">
      <dgm:prSet presAssocID="{0A6AF2B1-3AA1-4CB3-8108-6654177C20EF}" presName="Triangle" presStyleLbl="alignNode1" presStyleIdx="1" presStyleCnt="3"/>
      <dgm:spPr/>
    </dgm:pt>
    <dgm:pt modelId="{9063F416-DAA3-4D2C-B739-C87D83D15731}" type="pres">
      <dgm:prSet presAssocID="{57FE2B05-52E1-4376-A5E0-587044282FD8}" presName="sibTrans" presStyleCnt="0"/>
      <dgm:spPr/>
    </dgm:pt>
    <dgm:pt modelId="{980B7B43-0F22-42AE-BBD3-73BF3FB4C479}" type="pres">
      <dgm:prSet presAssocID="{57FE2B05-52E1-4376-A5E0-587044282FD8}" presName="space" presStyleCnt="0"/>
      <dgm:spPr/>
    </dgm:pt>
    <dgm:pt modelId="{78854B7B-AFD8-4346-BD47-3B97A2041394}" type="pres">
      <dgm:prSet presAssocID="{4D9CB9E5-F719-4066-AE4C-7AA4CF283C3A}" presName="composite" presStyleCnt="0"/>
      <dgm:spPr/>
    </dgm:pt>
    <dgm:pt modelId="{F424132C-8B57-4620-BE9E-19FDA7179962}" type="pres">
      <dgm:prSet presAssocID="{4D9CB9E5-F719-4066-AE4C-7AA4CF283C3A}" presName="LShape" presStyleLbl="alignNode1" presStyleIdx="2" presStyleCnt="3"/>
      <dgm:spPr/>
    </dgm:pt>
    <dgm:pt modelId="{02988819-F5AA-4980-BE9A-BF60371C79E0}" type="pres">
      <dgm:prSet presAssocID="{4D9CB9E5-F719-4066-AE4C-7AA4CF283C3A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AD26F6C-240B-4A73-B2E7-3FC057E7144A}" srcId="{551A5FB3-DD88-4D94-BCDC-1686E09AE43C}" destId="{0A6AF2B1-3AA1-4CB3-8108-6654177C20EF}" srcOrd="0" destOrd="0" parTransId="{9AC54D82-ACA1-4339-B01B-4E354125D184}" sibTransId="{57FE2B05-52E1-4376-A5E0-587044282FD8}"/>
    <dgm:cxn modelId="{00738E10-E8CC-47B0-ABA6-0C3B34363CA9}" type="presOf" srcId="{551A5FB3-DD88-4D94-BCDC-1686E09AE43C}" destId="{49413AA0-EE0B-4B49-AD33-900ABDBF913F}" srcOrd="0" destOrd="0" presId="urn:microsoft.com/office/officeart/2009/3/layout/StepUpProcess"/>
    <dgm:cxn modelId="{351BCADE-14A4-424F-99C5-9E0C90FDA42B}" type="presOf" srcId="{0A6AF2B1-3AA1-4CB3-8108-6654177C20EF}" destId="{7D740799-C91C-4888-8D88-4BF7A2C81A4A}" srcOrd="0" destOrd="0" presId="urn:microsoft.com/office/officeart/2009/3/layout/StepUpProcess"/>
    <dgm:cxn modelId="{6E5FA83C-42DB-4D8D-B2AD-A2A6031EAE35}" type="presOf" srcId="{4D9CB9E5-F719-4066-AE4C-7AA4CF283C3A}" destId="{02988819-F5AA-4980-BE9A-BF60371C79E0}" srcOrd="0" destOrd="0" presId="urn:microsoft.com/office/officeart/2009/3/layout/StepUpProcess"/>
    <dgm:cxn modelId="{06CE453D-579A-487E-9053-18ED1F474DC4}" srcId="{551A5FB3-DD88-4D94-BCDC-1686E09AE43C}" destId="{4D9CB9E5-F719-4066-AE4C-7AA4CF283C3A}" srcOrd="1" destOrd="0" parTransId="{524058B7-6138-442D-A1DD-CC0F96DF303B}" sibTransId="{80A28AD5-3E67-4F99-9644-1FFD2C37E2FE}"/>
    <dgm:cxn modelId="{1D08E84A-726F-4855-AAD0-F010F669EA16}" type="presParOf" srcId="{49413AA0-EE0B-4B49-AD33-900ABDBF913F}" destId="{D4C7BD30-6AD6-4D89-837C-F2687F2371AF}" srcOrd="0" destOrd="0" presId="urn:microsoft.com/office/officeart/2009/3/layout/StepUpProcess"/>
    <dgm:cxn modelId="{A5B18AA1-C5B3-41BF-A11E-AC249F507364}" type="presParOf" srcId="{D4C7BD30-6AD6-4D89-837C-F2687F2371AF}" destId="{914640D8-32F6-4885-B75E-13ABAD147A77}" srcOrd="0" destOrd="0" presId="urn:microsoft.com/office/officeart/2009/3/layout/StepUpProcess"/>
    <dgm:cxn modelId="{CAE8759F-5AA8-4619-8BE4-BC0D4AAA0B79}" type="presParOf" srcId="{D4C7BD30-6AD6-4D89-837C-F2687F2371AF}" destId="{7D740799-C91C-4888-8D88-4BF7A2C81A4A}" srcOrd="1" destOrd="0" presId="urn:microsoft.com/office/officeart/2009/3/layout/StepUpProcess"/>
    <dgm:cxn modelId="{CEF62F02-D994-4322-AE56-500108C3A87E}" type="presParOf" srcId="{D4C7BD30-6AD6-4D89-837C-F2687F2371AF}" destId="{6E98CDD5-1B9F-4B81-8887-E13DBA251EE4}" srcOrd="2" destOrd="0" presId="urn:microsoft.com/office/officeart/2009/3/layout/StepUpProcess"/>
    <dgm:cxn modelId="{2BEBD4FF-1DA1-4400-A6B4-57A69C6881E5}" type="presParOf" srcId="{49413AA0-EE0B-4B49-AD33-900ABDBF913F}" destId="{9063F416-DAA3-4D2C-B739-C87D83D15731}" srcOrd="1" destOrd="0" presId="urn:microsoft.com/office/officeart/2009/3/layout/StepUpProcess"/>
    <dgm:cxn modelId="{92A5CD83-7E33-4E69-AD70-17500088EB52}" type="presParOf" srcId="{9063F416-DAA3-4D2C-B739-C87D83D15731}" destId="{980B7B43-0F22-42AE-BBD3-73BF3FB4C479}" srcOrd="0" destOrd="0" presId="urn:microsoft.com/office/officeart/2009/3/layout/StepUpProcess"/>
    <dgm:cxn modelId="{31843330-7DDC-43CA-900E-ECAA873B4E28}" type="presParOf" srcId="{49413AA0-EE0B-4B49-AD33-900ABDBF913F}" destId="{78854B7B-AFD8-4346-BD47-3B97A2041394}" srcOrd="2" destOrd="0" presId="urn:microsoft.com/office/officeart/2009/3/layout/StepUpProcess"/>
    <dgm:cxn modelId="{9F8F2F6D-9A69-44D3-BBEB-0764D8752F26}" type="presParOf" srcId="{78854B7B-AFD8-4346-BD47-3B97A2041394}" destId="{F424132C-8B57-4620-BE9E-19FDA7179962}" srcOrd="0" destOrd="0" presId="urn:microsoft.com/office/officeart/2009/3/layout/StepUpProcess"/>
    <dgm:cxn modelId="{63F9B139-B414-4A28-84EA-05995213FB83}" type="presParOf" srcId="{78854B7B-AFD8-4346-BD47-3B97A2041394}" destId="{02988819-F5AA-4980-BE9A-BF60371C79E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9A79B15-F9A9-4EBE-A61D-57A440C2BB0A}" type="datetimeFigureOut">
              <a:rPr lang="de-DE"/>
              <a:pPr>
                <a:defRPr/>
              </a:pPr>
              <a:t>26.04.2017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1C0D2FB-8FDF-4809-8520-E65A818D0A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16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7416260B-BA36-4824-A30C-66F5E88714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304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8B0CB8-FD93-4942-90BF-56B422B42F9B}" type="slidenum">
              <a:rPr lang="de-DE" altLang="de-DE" sz="1200"/>
              <a:pPr/>
              <a:t>1</a:t>
            </a:fld>
            <a:endParaRPr lang="de-DE" altLang="de-DE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17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BA6F9-A168-4E03-BA14-64847CA90776}" type="slidenum">
              <a:rPr lang="de-DE" smtClean="0">
                <a:ea typeface="ＭＳ Ｐゴシック" pitchFamily="34" charset="-128"/>
              </a:rPr>
              <a:pPr>
                <a:defRPr/>
              </a:pPr>
              <a:t>2</a:t>
            </a:fld>
            <a:endParaRPr lang="de-DE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3969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16260B-BA36-4824-A30C-66F5E887147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102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885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607C45-4266-4F99-86B2-B9E253B5370D}" type="slidenum">
              <a:rPr lang="de-DE" smtClean="0">
                <a:ea typeface="ＭＳ Ｐゴシック" pitchFamily="34" charset="-128"/>
              </a:rPr>
              <a:pPr>
                <a:defRPr/>
              </a:pPr>
              <a:t>4</a:t>
            </a:fld>
            <a:endParaRPr lang="de-DE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8056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16260B-BA36-4824-A30C-66F5E887147D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2623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16260B-BA36-4824-A30C-66F5E887147D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9289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16260B-BA36-4824-A30C-66F5E887147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440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16260B-BA36-4824-A30C-66F5E887147D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606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 dirty="0">
              <a:solidFill>
                <a:schemeClr val="folHlin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B35BC-4548-4C59-8196-BE352F1C8CA8}" type="slidenum">
              <a:rPr lang="de-DE"/>
              <a:pPr>
                <a:defRPr/>
              </a:pPr>
              <a:t>‹Nr.›</a:t>
            </a:fld>
            <a:endParaRPr lang="de-DE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0E29-9BD3-47B5-A7CB-C2C5AAEB97B9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85918" y="5357826"/>
            <a:ext cx="5486400" cy="4238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85918" y="1428736"/>
            <a:ext cx="5486400" cy="39004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786454"/>
            <a:ext cx="5486400" cy="3857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91F87-D7AB-40EF-B0F9-9688B46233F6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DakkS_Powerpoint_HintergrundGrafi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1866900" y="6553200"/>
            <a:ext cx="168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de-DE" sz="1000" dirty="0">
                <a:latin typeface="Calibri" pitchFamily="-111" charset="0"/>
                <a:ea typeface="ＭＳ Ｐゴシック" pitchFamily="-111" charset="-128"/>
                <a:cs typeface="+mn-cs"/>
              </a:rPr>
              <a:t>|</a:t>
            </a:r>
            <a:endParaRPr lang="de-DE" dirty="0">
              <a:latin typeface="Arial" charset="0"/>
              <a:ea typeface="ＭＳ Ｐゴシック" pitchFamily="-111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51000" y="2514600"/>
            <a:ext cx="6959600" cy="1447800"/>
          </a:xfrm>
        </p:spPr>
        <p:txBody>
          <a:bodyPr/>
          <a:lstStyle>
            <a:lvl1pPr>
              <a:defRPr b="1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51000" y="4114800"/>
            <a:ext cx="6959600" cy="14478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7772400" y="6553200"/>
            <a:ext cx="1066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1050" y="6553200"/>
            <a:ext cx="5575300" cy="2286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651000" y="6553200"/>
            <a:ext cx="304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06329-6DB5-43DE-8F12-ACE7314A950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6"/>
          <p:cNvSpPr txBox="1">
            <a:spLocks/>
          </p:cNvSpPr>
          <p:nvPr userDrawn="1"/>
        </p:nvSpPr>
        <p:spPr bwMode="auto">
          <a:xfrm>
            <a:off x="971550" y="2714625"/>
            <a:ext cx="718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endParaRPr lang="de-DE" sz="4000" b="1" kern="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1538" y="2514600"/>
            <a:ext cx="7143800" cy="1447800"/>
          </a:xfrm>
        </p:spPr>
        <p:txBody>
          <a:bodyPr/>
          <a:lstStyle>
            <a:lvl1pPr algn="ctr">
              <a:defRPr sz="3400" b="1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F517C-8952-4367-9AB5-CE119CA2254C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57B13-5B31-4DDF-A0AC-1F34DB622713}" type="slidenum">
              <a:rPr lang="de-DE" smtClean="0"/>
              <a:pPr>
                <a:defRPr/>
              </a:pPr>
              <a:t>‹Nr.›</a:t>
            </a:fld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sz="quarter" idx="13"/>
          </p:nvPr>
        </p:nvSpPr>
        <p:spPr>
          <a:xfrm>
            <a:off x="2411413" y="6669088"/>
            <a:ext cx="914400" cy="91440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 dirty="0">
              <a:solidFill>
                <a:schemeClr val="folHlink"/>
              </a:solidFill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857B13-5B31-4DDF-A0AC-1F34DB622713}" type="slidenum">
              <a:rPr lang="de-DE" smtClean="0"/>
              <a:pPr>
                <a:defRPr/>
              </a:pPr>
              <a:t>‹Nr.›</a:t>
            </a:fld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E75C5-FF46-48D1-B78A-37E53B8FF8AF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51000" y="2895600"/>
            <a:ext cx="3517900" cy="3429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21300" y="2895600"/>
            <a:ext cx="3517900" cy="3429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A790-600A-4599-AEFF-201A41DD41C2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868" y="274638"/>
            <a:ext cx="511493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buNone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582E9-52A6-4BBB-9DDD-D66E3E9405F4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52D6-BC80-420E-ACFC-434AC1840CCE}" type="slidenum">
              <a:rPr lang="de-DE"/>
              <a:pPr>
                <a:defRPr/>
              </a:pPr>
              <a:t>‹Nr.›</a:t>
            </a:fld>
            <a:endParaRPr lang="de-DE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DakkS_Powerpoint_HintergrundGrafik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0" y="1752600"/>
            <a:ext cx="718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0" y="2895600"/>
            <a:ext cx="7188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72400" y="6553200"/>
            <a:ext cx="106521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 pitchFamily="-111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553200"/>
            <a:ext cx="557371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Calibri" pitchFamily="-111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51000" y="6553200"/>
            <a:ext cx="3063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latin typeface="Calibri" pitchFamily="-111" charset="0"/>
                <a:ea typeface="ＭＳ Ｐゴシック" pitchFamily="-111" charset="-128"/>
                <a:cs typeface="+mn-cs"/>
              </a:defRPr>
            </a:lvl1pPr>
          </a:lstStyle>
          <a:p>
            <a:pPr>
              <a:defRPr/>
            </a:pPr>
            <a:fld id="{4F857B13-5B31-4DDF-A0AC-1F34DB622713}" type="slidenum">
              <a:rPr lang="de-DE"/>
              <a:pPr>
                <a:defRPr/>
              </a:pPr>
              <a:t>‹Nr.›</a:t>
            </a:fld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1866900" y="6553200"/>
            <a:ext cx="168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de-DE" sz="1000" dirty="0">
                <a:latin typeface="Calibri" pitchFamily="-111" charset="0"/>
                <a:ea typeface="ＭＳ Ｐゴシック" pitchFamily="-111" charset="-128"/>
                <a:cs typeface="+mn-cs"/>
              </a:rPr>
              <a:t>|</a:t>
            </a:r>
            <a:endParaRPr lang="de-DE" dirty="0">
              <a:latin typeface="Arial" charset="0"/>
              <a:ea typeface="ＭＳ Ｐゴシック" pitchFamily="-111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71" r:id="rId4"/>
    <p:sldLayoutId id="2147483772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203200" indent="-203200" algn="l" rtl="0" eaLnBrk="0" fontAlgn="base" hangingPunct="0">
        <a:spcBef>
          <a:spcPts val="300"/>
        </a:spcBef>
        <a:spcAft>
          <a:spcPct val="0"/>
        </a:spcAft>
        <a:buFont typeface="Wingdings" pitchFamily="2" charset="2"/>
        <a:buChar char="§"/>
        <a:tabLst>
          <a:tab pos="876300" algn="l"/>
        </a:tabLst>
        <a:defRPr sz="2400">
          <a:solidFill>
            <a:srgbClr val="3F4D4B"/>
          </a:solidFill>
          <a:latin typeface="+mn-lt"/>
          <a:ea typeface="+mn-ea"/>
          <a:cs typeface="+mn-cs"/>
        </a:defRPr>
      </a:lvl1pPr>
      <a:lvl2pPr marL="431800" indent="-190500" algn="l" rtl="0" eaLnBrk="0" fontAlgn="base" hangingPunct="0">
        <a:spcBef>
          <a:spcPts val="300"/>
        </a:spcBef>
        <a:spcAft>
          <a:spcPct val="0"/>
        </a:spcAft>
        <a:buChar char="–"/>
        <a:tabLst>
          <a:tab pos="876300" algn="l"/>
        </a:tabLst>
        <a:defRPr sz="2400">
          <a:solidFill>
            <a:srgbClr val="3F4D4B"/>
          </a:solidFill>
          <a:latin typeface="+mn-lt"/>
          <a:ea typeface="+mn-ea"/>
          <a:cs typeface="ＭＳ Ｐゴシック"/>
        </a:defRPr>
      </a:lvl2pPr>
      <a:lvl3pPr marL="622300" indent="-190500" algn="l" rtl="0" eaLnBrk="0" fontAlgn="base" hangingPunct="0">
        <a:spcBef>
          <a:spcPts val="300"/>
        </a:spcBef>
        <a:spcAft>
          <a:spcPct val="0"/>
        </a:spcAft>
        <a:buChar char="•"/>
        <a:tabLst>
          <a:tab pos="876300" algn="l"/>
        </a:tabLst>
        <a:defRPr sz="2400">
          <a:solidFill>
            <a:srgbClr val="3F4D4B"/>
          </a:solidFill>
          <a:latin typeface="+mn-lt"/>
          <a:ea typeface="+mn-ea"/>
          <a:cs typeface="ＭＳ Ｐゴシック"/>
        </a:defRPr>
      </a:lvl3pPr>
      <a:lvl4pPr marL="1282700" indent="-1524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876300" algn="l"/>
        </a:tabLst>
        <a:defRPr sz="24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524000" indent="-1270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876300" algn="l"/>
        </a:tabLst>
        <a:defRPr sz="24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1981200" indent="-127000" algn="l" rtl="0" fontAlgn="base">
        <a:spcBef>
          <a:spcPct val="20000"/>
        </a:spcBef>
        <a:spcAft>
          <a:spcPct val="0"/>
        </a:spcAft>
        <a:buChar char="»"/>
        <a:tabLst>
          <a:tab pos="876300" algn="l"/>
        </a:tabLst>
        <a:defRPr sz="1400">
          <a:solidFill>
            <a:schemeClr val="tx1"/>
          </a:solidFill>
          <a:latin typeface="+mn-lt"/>
          <a:ea typeface="+mn-ea"/>
        </a:defRPr>
      </a:lvl6pPr>
      <a:lvl7pPr marL="2438400" indent="-127000" algn="l" rtl="0" fontAlgn="base">
        <a:spcBef>
          <a:spcPct val="20000"/>
        </a:spcBef>
        <a:spcAft>
          <a:spcPct val="0"/>
        </a:spcAft>
        <a:buChar char="»"/>
        <a:tabLst>
          <a:tab pos="876300" algn="l"/>
        </a:tabLst>
        <a:defRPr sz="1400">
          <a:solidFill>
            <a:schemeClr val="tx1"/>
          </a:solidFill>
          <a:latin typeface="+mn-lt"/>
          <a:ea typeface="+mn-ea"/>
        </a:defRPr>
      </a:lvl7pPr>
      <a:lvl8pPr marL="2895600" indent="-127000" algn="l" rtl="0" fontAlgn="base">
        <a:spcBef>
          <a:spcPct val="20000"/>
        </a:spcBef>
        <a:spcAft>
          <a:spcPct val="0"/>
        </a:spcAft>
        <a:buChar char="»"/>
        <a:tabLst>
          <a:tab pos="876300" algn="l"/>
        </a:tabLst>
        <a:defRPr sz="1400">
          <a:solidFill>
            <a:schemeClr val="tx1"/>
          </a:solidFill>
          <a:latin typeface="+mn-lt"/>
          <a:ea typeface="+mn-ea"/>
        </a:defRPr>
      </a:lvl8pPr>
      <a:lvl9pPr marL="3352800" indent="-127000" algn="l" rtl="0" fontAlgn="base">
        <a:spcBef>
          <a:spcPct val="20000"/>
        </a:spcBef>
        <a:spcAft>
          <a:spcPct val="0"/>
        </a:spcAft>
        <a:buChar char="»"/>
        <a:tabLst>
          <a:tab pos="876300" algn="l"/>
        </a:tabLst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26.04.2017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8941A-180C-40BD-9FF9-9B334CE45BF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Standardization </a:t>
            </a:r>
            <a:r>
              <a:rPr lang="en-US"/>
              <a:t>and conformity assessment as tools for enter of innovative products to the market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de-DE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smtClean="0"/>
              <a:t>Dr. Stephan Finke</a:t>
            </a:r>
          </a:p>
          <a:p>
            <a:pPr eaLnBrk="1" hangingPunct="1"/>
            <a:r>
              <a:rPr lang="de-DE" altLang="de-DE" smtClean="0"/>
              <a:t>Deutsche Akkreditierungsstelle GmbH</a:t>
            </a:r>
          </a:p>
        </p:txBody>
      </p:sp>
      <p:sp>
        <p:nvSpPr>
          <p:cNvPr id="9220" name="Datumsplatzhalt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000" smtClean="0">
                <a:latin typeface="Calibri" panose="020F0502020204030204" pitchFamily="34" charset="0"/>
              </a:rPr>
              <a:t>26.04.2017</a:t>
            </a:r>
            <a:endParaRPr lang="de-DE" altLang="de-DE" sz="1000" dirty="0" smtClean="0">
              <a:solidFill>
                <a:schemeClr val="folHlin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89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DAkkS in </a:t>
            </a:r>
            <a:r>
              <a:rPr lang="de-DE" dirty="0" err="1" smtClean="0"/>
              <a:t>brief</a:t>
            </a:r>
            <a:endParaRPr lang="de-DE" dirty="0" smtClean="0"/>
          </a:p>
        </p:txBody>
      </p:sp>
      <p:sp>
        <p:nvSpPr>
          <p:cNvPr id="317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DAkkS is </a:t>
            </a:r>
            <a:r>
              <a:rPr lang="en-GB" b="1" dirty="0" smtClean="0"/>
              <a:t>Germany‘s national accreditation body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b="1" dirty="0" smtClean="0"/>
              <a:t>Legal mandate: </a:t>
            </a:r>
            <a:r>
              <a:rPr lang="en-GB" dirty="0" smtClean="0"/>
              <a:t>accreditation of CABs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Operational since 1</a:t>
            </a:r>
            <a:r>
              <a:rPr lang="en-GB" baseline="30000" dirty="0" smtClean="0"/>
              <a:t>st</a:t>
            </a:r>
            <a:r>
              <a:rPr lang="en-GB" dirty="0" smtClean="0"/>
              <a:t> January 2010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DAkkS is subject to supervision by the </a:t>
            </a:r>
            <a:r>
              <a:rPr lang="en-GB" b="1" dirty="0" smtClean="0"/>
              <a:t>Federal Government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Delegation of </a:t>
            </a:r>
            <a:r>
              <a:rPr lang="en-GB" b="1" dirty="0" smtClean="0"/>
              <a:t>public service tasks </a:t>
            </a:r>
            <a:r>
              <a:rPr lang="en-GB" dirty="0" smtClean="0"/>
              <a:t>by entrustment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DAkkS is operating on a </a:t>
            </a:r>
            <a:r>
              <a:rPr lang="en-GB" b="1" dirty="0" smtClean="0"/>
              <a:t>non-profit basis</a:t>
            </a:r>
          </a:p>
          <a:p>
            <a:pPr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30724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latin typeface="Calibri" pitchFamily="34" charset="0"/>
                <a:ea typeface="ＭＳ Ｐゴシック" pitchFamily="34" charset="-128"/>
              </a:rPr>
              <a:t>26.04.2017</a:t>
            </a:r>
            <a:endParaRPr lang="de-DE" smtClean="0">
              <a:solidFill>
                <a:schemeClr val="folHlink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72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0D294-BD03-45C2-A9E3-2CBB49B374F8}" type="slidenum">
              <a:rPr lang="de-DE" smtClean="0">
                <a:latin typeface="Calibri" pitchFamily="34" charset="0"/>
                <a:ea typeface="ＭＳ Ｐゴシック" pitchFamily="34" charset="-128"/>
              </a:rPr>
              <a:pPr>
                <a:defRPr/>
              </a:pPr>
              <a:t>2</a:t>
            </a:fld>
            <a:endParaRPr lang="de-DE" smtClean="0">
              <a:solidFill>
                <a:schemeClr val="accent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0726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4216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DAkkS</a:t>
            </a:r>
            <a:r>
              <a:rPr lang="de-DE"/>
              <a:t>: </a:t>
            </a:r>
            <a:r>
              <a:rPr lang="de-DE" smtClean="0"/>
              <a:t>Key figures 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831088"/>
              </p:ext>
            </p:extLst>
          </p:nvPr>
        </p:nvGraphicFramePr>
        <p:xfrm>
          <a:off x="1619672" y="2492896"/>
          <a:ext cx="7344816" cy="3831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15431-2A11-445B-AD53-2EDF7D42B3DD}" type="slidenum">
              <a:rPr lang="de-DE" smtClean="0"/>
              <a:pPr>
                <a:defRPr/>
              </a:pPr>
              <a:t>3</a:t>
            </a:fld>
            <a:endParaRPr lang="de-DE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5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45870"/>
              </p:ext>
            </p:extLst>
          </p:nvPr>
        </p:nvGraphicFramePr>
        <p:xfrm>
          <a:off x="1619672" y="2348880"/>
          <a:ext cx="6336704" cy="40175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894544"/>
                <a:gridCol w="3442160"/>
              </a:tblGrid>
              <a:tr h="492344"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Laboratories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200" noProof="0" dirty="0" smtClean="0">
                          <a:solidFill>
                            <a:srgbClr val="1C5367"/>
                          </a:solidFill>
                          <a:latin typeface="+mn-lt"/>
                          <a:ea typeface="+mn-ea"/>
                          <a:cs typeface="+mn-cs"/>
                        </a:rPr>
                        <a:t>Testing and Calibration Laboratories</a:t>
                      </a:r>
                      <a:br>
                        <a:rPr lang="en-GB" sz="1400" b="1" kern="1200" noProof="0" dirty="0" smtClean="0">
                          <a:solidFill>
                            <a:srgbClr val="1C5367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400" b="0" noProof="0" dirty="0" smtClean="0"/>
                        <a:t>ISO/IEC 17025</a:t>
                      </a:r>
                      <a:endParaRPr lang="en-GB" sz="1400" b="0" noProof="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492344">
                <a:tc vMerge="1">
                  <a:txBody>
                    <a:bodyPr/>
                    <a:lstStyle/>
                    <a:p>
                      <a:pPr algn="ctr"/>
                      <a:endParaRPr lang="de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noProof="0" dirty="0" smtClean="0">
                          <a:solidFill>
                            <a:srgbClr val="1C5367"/>
                          </a:solidFill>
                          <a:latin typeface="+mn-lt"/>
                          <a:ea typeface="+mn-ea"/>
                          <a:cs typeface="+mn-cs"/>
                        </a:rPr>
                        <a:t>Medical Laboratories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noProof="0" dirty="0" smtClean="0"/>
                        <a:t>ISO 15189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343729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Inspection Bodies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ISO/IEC 17020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492344">
                <a:tc rowSpan="3"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Certification Bodies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noProof="0" dirty="0" smtClean="0">
                          <a:solidFill>
                            <a:srgbClr val="1C5367"/>
                          </a:solidFill>
                          <a:latin typeface="+mn-lt"/>
                          <a:ea typeface="+mn-ea"/>
                          <a:cs typeface="+mn-cs"/>
                        </a:rPr>
                        <a:t>for Persons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ISO/IEC 17024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492344">
                <a:tc vMerge="1">
                  <a:txBody>
                    <a:bodyPr/>
                    <a:lstStyle/>
                    <a:p>
                      <a:pPr algn="ctr"/>
                      <a:endParaRPr lang="de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noProof="0" dirty="0" smtClean="0">
                          <a:solidFill>
                            <a:srgbClr val="1C5367"/>
                          </a:solidFill>
                          <a:latin typeface="+mn-lt"/>
                          <a:ea typeface="+mn-ea"/>
                          <a:cs typeface="+mn-cs"/>
                        </a:rPr>
                        <a:t>for Management Systems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ISO/IEC 17021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492344">
                <a:tc vMerge="1">
                  <a:txBody>
                    <a:bodyPr/>
                    <a:lstStyle/>
                    <a:p>
                      <a:pPr algn="ctr"/>
                      <a:endParaRPr lang="de-DE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noProof="0" dirty="0" smtClean="0">
                          <a:solidFill>
                            <a:srgbClr val="1C5367"/>
                          </a:solidFill>
                        </a:rPr>
                        <a:t>for Products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ISO/IEC 17065 (old: EN 45011)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395523"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noProof="0" dirty="0" smtClean="0">
                          <a:solidFill>
                            <a:schemeClr val="bg1"/>
                          </a:solidFill>
                        </a:rPr>
                        <a:t>Validation and </a:t>
                      </a:r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Verification Bodies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 14065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343729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Providers of Proficiency Tests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ISO/IEC 17043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  <a:tr h="343729">
                <a:tc>
                  <a:txBody>
                    <a:bodyPr/>
                    <a:lstStyle/>
                    <a:p>
                      <a:pPr algn="ctr"/>
                      <a:r>
                        <a:rPr lang="en-GB" sz="1400" b="1" noProof="0" dirty="0" smtClean="0">
                          <a:solidFill>
                            <a:schemeClr val="bg1"/>
                          </a:solidFill>
                        </a:rPr>
                        <a:t>Producers of Reference Materials</a:t>
                      </a:r>
                      <a:endParaRPr lang="en-GB" sz="14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C53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ISO </a:t>
                      </a:r>
                      <a:r>
                        <a:rPr lang="en-GB" sz="1400" b="0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Guide 34 (17034)</a:t>
                      </a:r>
                      <a:endParaRPr lang="en-GB" sz="1400" b="0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CED9"/>
                    </a:solidFill>
                  </a:tcPr>
                </a:tc>
              </a:tr>
            </a:tbl>
          </a:graphicData>
        </a:graphic>
      </p:graphicFrame>
      <p:sp>
        <p:nvSpPr>
          <p:cNvPr id="12" name="Titel 1"/>
          <p:cNvSpPr txBox="1">
            <a:spLocks/>
          </p:cNvSpPr>
          <p:nvPr/>
        </p:nvSpPr>
        <p:spPr bwMode="auto">
          <a:xfrm>
            <a:off x="1651000" y="1752600"/>
            <a:ext cx="718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GB" sz="32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Accreditation activities of DAkkS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524328" y="5373216"/>
            <a:ext cx="323165" cy="102292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n-GB" sz="900" dirty="0">
                <a:latin typeface="+mn-lt"/>
                <a:ea typeface="ＭＳ Ｐゴシック"/>
              </a:rPr>
              <a:t>01/2013</a:t>
            </a:r>
          </a:p>
        </p:txBody>
      </p:sp>
      <p:sp>
        <p:nvSpPr>
          <p:cNvPr id="35845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latin typeface="Calibri" pitchFamily="34" charset="0"/>
                <a:ea typeface="ＭＳ Ｐゴシック" pitchFamily="34" charset="-128"/>
              </a:rPr>
              <a:t>26.04.2017</a:t>
            </a:r>
            <a:endParaRPr lang="de-DE" smtClean="0">
              <a:solidFill>
                <a:schemeClr val="folHlink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5846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5F50C-CA4E-4E37-90FC-2E324A1D1120}" type="slidenum">
              <a:rPr lang="de-DE" smtClean="0">
                <a:latin typeface="Calibri" pitchFamily="34" charset="0"/>
                <a:ea typeface="ＭＳ Ｐゴシック" pitchFamily="34" charset="-128"/>
              </a:rPr>
              <a:pPr>
                <a:defRPr/>
              </a:pPr>
              <a:t>4</a:t>
            </a:fld>
            <a:endParaRPr lang="de-DE" smtClean="0">
              <a:solidFill>
                <a:schemeClr val="accent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5847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2903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1691680" y="1340768"/>
            <a:ext cx="7188200" cy="596280"/>
          </a:xfrm>
        </p:spPr>
        <p:txBody>
          <a:bodyPr/>
          <a:lstStyle/>
          <a:p>
            <a:r>
              <a:rPr lang="de-DE" dirty="0" smtClean="0"/>
              <a:t>Accreditation in </a:t>
            </a:r>
            <a:r>
              <a:rPr lang="de-DE" dirty="0" err="1" smtClean="0"/>
              <a:t>the</a:t>
            </a:r>
            <a:r>
              <a:rPr lang="de-DE" dirty="0" smtClean="0"/>
              <a:t> EU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4294967295"/>
          </p:nvPr>
        </p:nvSpPr>
        <p:spPr>
          <a:xfrm>
            <a:off x="1691680" y="1916832"/>
            <a:ext cx="7188200" cy="3672408"/>
          </a:xfrm>
        </p:spPr>
        <p:txBody>
          <a:bodyPr/>
          <a:lstStyle/>
          <a:p>
            <a:r>
              <a:rPr lang="de-DE" dirty="0" err="1" smtClean="0"/>
              <a:t>performed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NABs </a:t>
            </a:r>
            <a:r>
              <a:rPr lang="de-DE" dirty="0" err="1" smtClean="0"/>
              <a:t>appointed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Member States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EU Regulation 765/2008</a:t>
            </a:r>
          </a:p>
          <a:p>
            <a:r>
              <a:rPr lang="de-DE" dirty="0" err="1" smtClean="0"/>
              <a:t>Regulated</a:t>
            </a:r>
            <a:r>
              <a:rPr lang="de-DE" dirty="0" smtClean="0"/>
              <a:t> </a:t>
            </a:r>
            <a:r>
              <a:rPr lang="de-DE" dirty="0" err="1" smtClean="0"/>
              <a:t>area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accreditation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1"/>
            <a:r>
              <a:rPr lang="de-DE" dirty="0" err="1" smtClean="0"/>
              <a:t>qualifies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products</a:t>
            </a:r>
            <a:r>
              <a:rPr lang="de-DE" dirty="0" smtClean="0"/>
              <a:t>/</a:t>
            </a:r>
            <a:r>
              <a:rPr lang="de-DE" dirty="0" err="1" smtClean="0"/>
              <a:t>services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</a:t>
            </a:r>
            <a:r>
              <a:rPr lang="de-DE" dirty="0" err="1" smtClean="0"/>
              <a:t>onto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after </a:t>
            </a:r>
            <a:r>
              <a:rPr lang="de-DE" dirty="0" err="1" smtClean="0"/>
              <a:t>undergoing</a:t>
            </a:r>
            <a:r>
              <a:rPr lang="de-DE" dirty="0" smtClean="0"/>
              <a:t> </a:t>
            </a:r>
            <a:r>
              <a:rPr lang="de-DE" dirty="0" err="1" smtClean="0"/>
              <a:t>conformity</a:t>
            </a:r>
            <a:r>
              <a:rPr lang="de-DE" dirty="0" smtClean="0"/>
              <a:t> </a:t>
            </a:r>
            <a:r>
              <a:rPr lang="de-DE" dirty="0" err="1" smtClean="0"/>
              <a:t>assessment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standards</a:t>
            </a:r>
            <a:r>
              <a:rPr lang="de-DE" dirty="0" smtClean="0"/>
              <a:t> (</a:t>
            </a:r>
            <a:r>
              <a:rPr lang="de-DE" dirty="0" err="1" smtClean="0"/>
              <a:t>notification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Voluntary</a:t>
            </a:r>
            <a:r>
              <a:rPr lang="de-DE" dirty="0" smtClean="0"/>
              <a:t> </a:t>
            </a:r>
            <a:r>
              <a:rPr lang="de-DE" dirty="0" err="1" smtClean="0"/>
              <a:t>area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legislation</a:t>
            </a:r>
            <a:endParaRPr lang="de-DE" dirty="0" smtClean="0"/>
          </a:p>
          <a:p>
            <a:pPr lvl="1"/>
            <a:r>
              <a:rPr lang="de-DE" dirty="0" smtClean="0"/>
              <a:t>CABs </a:t>
            </a:r>
            <a:r>
              <a:rPr lang="de-DE" dirty="0" err="1" smtClean="0"/>
              <a:t>seek</a:t>
            </a:r>
            <a:r>
              <a:rPr lang="de-DE" dirty="0" smtClean="0"/>
              <a:t> </a:t>
            </a:r>
            <a:r>
              <a:rPr lang="de-DE" dirty="0" err="1" smtClean="0"/>
              <a:t>accreditation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market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an </a:t>
            </a:r>
            <a:r>
              <a:rPr lang="de-DE" dirty="0" err="1" smtClean="0"/>
              <a:t>impartial</a:t>
            </a:r>
            <a:r>
              <a:rPr lang="de-DE" dirty="0" smtClean="0"/>
              <a:t> </a:t>
            </a:r>
            <a:r>
              <a:rPr lang="de-DE" dirty="0" err="1" smtClean="0"/>
              <a:t>attestation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competence</a:t>
            </a:r>
            <a:endParaRPr lang="de-DE" dirty="0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 dirty="0">
              <a:solidFill>
                <a:schemeClr val="folHlink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857B13-5B31-4DDF-A0AC-1F34DB622713}" type="slidenum">
              <a:rPr lang="de-DE" smtClean="0"/>
              <a:pPr>
                <a:defRPr/>
              </a:pPr>
              <a:t>5</a:t>
            </a:fld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18079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1691680" y="1556792"/>
            <a:ext cx="7188200" cy="596280"/>
          </a:xfrm>
        </p:spPr>
        <p:txBody>
          <a:bodyPr/>
          <a:lstStyle/>
          <a:p>
            <a:r>
              <a:rPr lang="de-DE" smtClean="0"/>
              <a:t>Accreditation in the EU</a:t>
            </a:r>
            <a:endParaRPr lang="de-DE" dirty="0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4294967295"/>
          </p:nvPr>
        </p:nvSpPr>
        <p:spPr>
          <a:xfrm>
            <a:off x="1691680" y="2564904"/>
            <a:ext cx="7188200" cy="3672408"/>
          </a:xfrm>
        </p:spPr>
        <p:txBody>
          <a:bodyPr/>
          <a:lstStyle/>
          <a:p>
            <a:r>
              <a:rPr lang="de-DE" smtClean="0"/>
              <a:t>performed by NABs appointed by Member States as required by Regulation (EC) 765/2008</a:t>
            </a:r>
          </a:p>
          <a:p>
            <a:endParaRPr lang="de-DE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 dirty="0">
              <a:solidFill>
                <a:schemeClr val="folHlink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857B13-5B31-4DDF-A0AC-1F34DB622713}" type="slidenum">
              <a:rPr lang="de-DE" smtClean="0"/>
              <a:pPr>
                <a:defRPr/>
              </a:pPr>
              <a:t>6</a:t>
            </a:fld>
            <a:endParaRPr lang="de-DE" dirty="0">
              <a:solidFill>
                <a:schemeClr val="accent1"/>
              </a:solidFill>
            </a:endParaRPr>
          </a:p>
        </p:txBody>
      </p:sp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62733086"/>
              </p:ext>
            </p:extLst>
          </p:nvPr>
        </p:nvGraphicFramePr>
        <p:xfrm>
          <a:off x="1822510" y="3356992"/>
          <a:ext cx="685394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372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Accreditation and notification </a:t>
            </a:r>
            <a:endParaRPr lang="de-D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804101"/>
              </p:ext>
            </p:extLst>
          </p:nvPr>
        </p:nvGraphicFramePr>
        <p:xfrm>
          <a:off x="323528" y="2915969"/>
          <a:ext cx="604867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0C52C6-9B05-41AB-973F-B938CEDEE816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9" name="Richtungspfeil 8"/>
          <p:cNvSpPr/>
          <p:nvPr/>
        </p:nvSpPr>
        <p:spPr bwMode="auto">
          <a:xfrm>
            <a:off x="6588224" y="2915968"/>
            <a:ext cx="2160240" cy="3033311"/>
          </a:xfrm>
          <a:prstGeom prst="homePlate">
            <a:avLst/>
          </a:prstGeom>
          <a:solidFill>
            <a:srgbClr val="9C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e-DE" sz="2000" dirty="0" smtClean="0">
              <a:solidFill>
                <a:schemeClr val="bg1"/>
              </a:solidFill>
              <a:latin typeface="+mj-lt"/>
              <a:ea typeface="ＭＳ Ｐゴシック" pitchFamily="-111" charset="-128"/>
              <a:cs typeface="ＭＳ Ｐゴシック" pitchFamily="-111" charset="-128"/>
            </a:endParaRPr>
          </a:p>
          <a:p>
            <a:pPr eaLnBrk="0" hangingPunct="0"/>
            <a:endParaRPr lang="de-DE" sz="2000" dirty="0">
              <a:solidFill>
                <a:schemeClr val="bg1"/>
              </a:solidFill>
              <a:latin typeface="+mj-lt"/>
              <a:ea typeface="ＭＳ Ｐゴシック" pitchFamily="-111" charset="-128"/>
              <a:cs typeface="ＭＳ Ｐゴシック" pitchFamily="-111" charset="-128"/>
            </a:endParaRPr>
          </a:p>
          <a:p>
            <a:pPr eaLnBrk="0" hangingPunct="0"/>
            <a:r>
              <a:rPr lang="de-DE" sz="2000" b="1" smtClean="0">
                <a:solidFill>
                  <a:schemeClr val="bg1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rPr>
              <a:t>CAB offers conformity assassment </a:t>
            </a:r>
            <a:r>
              <a:rPr lang="de-DE" sz="2000" smtClean="0">
                <a:solidFill>
                  <a:schemeClr val="bg1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rPr>
              <a:t>in this area to the market </a:t>
            </a:r>
            <a:endParaRPr kumimoji="0" lang="de-DE" sz="20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" name="Rechteckige Legende 10"/>
          <p:cNvSpPr/>
          <p:nvPr/>
        </p:nvSpPr>
        <p:spPr bwMode="auto">
          <a:xfrm>
            <a:off x="539552" y="2519098"/>
            <a:ext cx="1511498" cy="779221"/>
          </a:xfrm>
          <a:prstGeom prst="wedgeRectCallout">
            <a:avLst>
              <a:gd name="adj1" fmla="val -3145"/>
              <a:gd name="adj2" fmla="val 114293"/>
            </a:avLst>
          </a:prstGeom>
          <a:solidFill>
            <a:srgbClr val="9C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1400" b="1" smtClean="0">
                <a:solidFill>
                  <a:schemeClr val="bg1"/>
                </a:solidFill>
                <a:latin typeface="Calibri"/>
                <a:ea typeface="ＭＳ Ｐゴシック"/>
                <a:cs typeface="ＭＳ Ｐゴシック"/>
              </a:rPr>
              <a:t>ISO standards (17000 series)  </a:t>
            </a:r>
            <a:endParaRPr lang="de-DE" sz="1400" b="1" dirty="0" smtClean="0">
              <a:solidFill>
                <a:schemeClr val="bg1"/>
              </a:solidFill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9322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4640D8-32F6-4885-B75E-13ABAD147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914640D8-32F6-4885-B75E-13ABAD147A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98CDD5-1B9F-4B81-8887-E13DBA251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graphicEl>
                                              <a:dgm id="{6E98CDD5-1B9F-4B81-8887-E13DBA251E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D740799-C91C-4888-8D88-4BF7A2C81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graphicEl>
                                              <a:dgm id="{7D740799-C91C-4888-8D88-4BF7A2C81A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424132C-8B57-4620-BE9E-19FDA71799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F424132C-8B57-4620-BE9E-19FDA71799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2988819-F5AA-4980-BE9A-BF60371C79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graphicEl>
                                              <a:dgm id="{02988819-F5AA-4980-BE9A-BF60371C79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P spid="9" grpId="0" animBg="1"/>
      <p:bldP spid="11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Strengthening of Accreditation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GB" b="1" smtClean="0">
                <a:solidFill>
                  <a:srgbClr val="93141A"/>
                </a:solidFill>
              </a:rPr>
              <a:t>Decision No 768/2008/EC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mtClean="0">
                <a:solidFill>
                  <a:srgbClr val="3F4D49"/>
                </a:solidFill>
              </a:rPr>
              <a:t>(38) ... Since </a:t>
            </a:r>
            <a:r>
              <a:rPr lang="en-GB" b="1" smtClean="0">
                <a:solidFill>
                  <a:srgbClr val="3F4D49"/>
                </a:solidFill>
              </a:rPr>
              <a:t>accreditation</a:t>
            </a:r>
            <a:r>
              <a:rPr lang="en-GB" smtClean="0">
                <a:solidFill>
                  <a:srgbClr val="3F4D49"/>
                </a:solidFill>
              </a:rPr>
              <a:t> is an essential means of verifying the competence of conformity assessment bodies, its use should also be </a:t>
            </a:r>
            <a:r>
              <a:rPr lang="en-GB" b="1" smtClean="0">
                <a:solidFill>
                  <a:srgbClr val="3F4D49"/>
                </a:solidFill>
              </a:rPr>
              <a:t>encouraged for the purposes of notification</a:t>
            </a:r>
            <a:r>
              <a:rPr lang="en-GB" smtClean="0">
                <a:solidFill>
                  <a:srgbClr val="3F4D49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1800" smtClean="0">
              <a:solidFill>
                <a:srgbClr val="3F4D49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GB" sz="1800" smtClean="0">
                <a:solidFill>
                  <a:srgbClr val="3F4D49"/>
                </a:solidFill>
              </a:rPr>
              <a:t>(</a:t>
            </a:r>
            <a:r>
              <a:rPr lang="en-GB" sz="1600" smtClean="0">
                <a:solidFill>
                  <a:srgbClr val="3F4D49"/>
                </a:solidFill>
              </a:rPr>
              <a:t>DECISION No 768/2008/EC OF THE EUROPEAN PARLIAMENT AND OF THE COUNCIL on a common framework for the marketing of products)</a:t>
            </a:r>
            <a:endParaRPr lang="en-GB"/>
          </a:p>
        </p:txBody>
      </p:sp>
      <p:sp>
        <p:nvSpPr>
          <p:cNvPr id="55300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latin typeface="Calibri" pitchFamily="34" charset="0"/>
                <a:ea typeface="ＭＳ Ｐゴシック" pitchFamily="34" charset="-128"/>
              </a:rPr>
              <a:t>26.04.2017</a:t>
            </a:r>
            <a:endParaRPr lang="en-GB" smtClean="0">
              <a:solidFill>
                <a:schemeClr val="folHlink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5301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5F1D9-A593-4516-8027-D01B2FF138C9}" type="slidenum">
              <a:rPr lang="en-GB" smtClean="0">
                <a:latin typeface="Calibri" pitchFamily="34" charset="0"/>
                <a:ea typeface="ＭＳ Ｐゴシック" pitchFamily="34" charset="-128"/>
              </a:rPr>
              <a:pPr>
                <a:defRPr/>
              </a:pPr>
              <a:t>8</a:t>
            </a:fld>
            <a:endParaRPr lang="en-GB" smtClean="0">
              <a:solidFill>
                <a:schemeClr val="accent1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55302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smtClean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046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1691680" y="1556792"/>
            <a:ext cx="7188200" cy="596280"/>
          </a:xfrm>
        </p:spPr>
        <p:txBody>
          <a:bodyPr/>
          <a:lstStyle/>
          <a:p>
            <a:r>
              <a:rPr lang="de-DE" dirty="0" err="1" smtClean="0"/>
              <a:t>Overview</a:t>
            </a:r>
            <a:r>
              <a:rPr lang="de-DE" dirty="0" smtClean="0"/>
              <a:t> – Innovative </a:t>
            </a:r>
            <a:r>
              <a:rPr lang="de-DE" dirty="0" smtClean="0"/>
              <a:t>Technologies </a:t>
            </a:r>
            <a:endParaRPr lang="de-DE" dirty="0" smtClean="0"/>
          </a:p>
        </p:txBody>
      </p:sp>
      <p:sp>
        <p:nvSpPr>
          <p:cNvPr id="14339" name="Inhaltsplatzhalter 2"/>
          <p:cNvSpPr>
            <a:spLocks noGrp="1"/>
          </p:cNvSpPr>
          <p:nvPr>
            <p:ph idx="4294967295"/>
          </p:nvPr>
        </p:nvSpPr>
        <p:spPr>
          <a:xfrm>
            <a:off x="1619672" y="2564904"/>
            <a:ext cx="7524328" cy="3672408"/>
          </a:xfrm>
        </p:spPr>
        <p:txBody>
          <a:bodyPr/>
          <a:lstStyle/>
          <a:p>
            <a:r>
              <a:rPr lang="de-DE" dirty="0" smtClean="0"/>
              <a:t>IEC </a:t>
            </a:r>
            <a:r>
              <a:rPr lang="de-DE" dirty="0" smtClean="0"/>
              <a:t>62443 </a:t>
            </a:r>
            <a:r>
              <a:rPr lang="en-US" dirty="0" smtClean="0"/>
              <a:t>Industrial Automation and Control Systems Security</a:t>
            </a:r>
          </a:p>
          <a:p>
            <a:r>
              <a:rPr lang="en-US" dirty="0" smtClean="0"/>
              <a:t>Critical Infrastructures (Energy distribution</a:t>
            </a:r>
            <a:r>
              <a:rPr lang="en-US" dirty="0" smtClean="0"/>
              <a:t>) – Energy Act</a:t>
            </a:r>
            <a:endParaRPr lang="en-US" dirty="0" smtClean="0"/>
          </a:p>
          <a:p>
            <a:r>
              <a:rPr lang="en-US" dirty="0" smtClean="0"/>
              <a:t>Code </a:t>
            </a:r>
            <a:r>
              <a:rPr lang="en-US" dirty="0" smtClean="0"/>
              <a:t>of PLM Openness (CPO</a:t>
            </a:r>
            <a:r>
              <a:rPr lang="en-US" dirty="0" smtClean="0"/>
              <a:t>) – Realizing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Trust </a:t>
            </a:r>
            <a:r>
              <a:rPr lang="en-US" dirty="0" smtClean="0"/>
              <a:t>Services – EU Regulation 910/2014 </a:t>
            </a:r>
            <a:r>
              <a:rPr lang="en-US" dirty="0"/>
              <a:t>- </a:t>
            </a:r>
            <a:r>
              <a:rPr lang="en-US" dirty="0" err="1" smtClean="0"/>
              <a:t>eIDAS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electr</a:t>
            </a:r>
            <a:r>
              <a:rPr lang="en-US" dirty="0" smtClean="0"/>
              <a:t>. </a:t>
            </a:r>
            <a:r>
              <a:rPr lang="en-US" dirty="0" err="1" smtClean="0"/>
              <a:t>IDentification</a:t>
            </a:r>
            <a:r>
              <a:rPr lang="en-US" dirty="0" smtClean="0"/>
              <a:t> And trus</a:t>
            </a:r>
            <a:r>
              <a:rPr lang="en-US" dirty="0" smtClean="0"/>
              <a:t>t Service for el. Transactions</a:t>
            </a:r>
          </a:p>
          <a:p>
            <a:r>
              <a:rPr lang="en-US" dirty="0" smtClean="0"/>
              <a:t>Financial Services – Directive 2014/92/EU</a:t>
            </a:r>
            <a:endParaRPr lang="en-US" dirty="0" smtClean="0"/>
          </a:p>
          <a:p>
            <a:r>
              <a:rPr lang="en-US" dirty="0" smtClean="0"/>
              <a:t>General Data Protection Regulation – Regulation 2016/679 </a:t>
            </a:r>
            <a:endParaRPr lang="de-DE" dirty="0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26.04.2017</a:t>
            </a:r>
            <a:endParaRPr lang="de-DE" dirty="0">
              <a:solidFill>
                <a:schemeClr val="folHlink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857B13-5B31-4DDF-A0AC-1F34DB622713}" type="slidenum">
              <a:rPr lang="de-DE" smtClean="0"/>
              <a:pPr>
                <a:defRPr/>
              </a:pPr>
              <a:t>9</a:t>
            </a:fld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Leere Präsentation">
      <a:majorFont>
        <a:latin typeface="Calibri"/>
        <a:ea typeface="ＭＳ Ｐゴシック"/>
        <a:cs typeface="ＭＳ Ｐゴシック"/>
      </a:majorFont>
      <a:minorFont>
        <a:latin typeface="Calibri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  <a:ea typeface="ＭＳ Ｐゴシック" pitchFamily="-111" charset="-128"/>
            <a:cs typeface="ＭＳ Ｐゴシック" pitchFamily="-111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Bildschirmpräsentation (4:3)</PresentationFormat>
  <Paragraphs>100</Paragraphs>
  <Slides>9</Slides>
  <Notes>8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Leere Präsentation</vt:lpstr>
      <vt:lpstr>Benutzerdefiniertes Design</vt:lpstr>
      <vt:lpstr>Standardization and conformity assessment as tools for enter of innovative products to the market  </vt:lpstr>
      <vt:lpstr>DAkkS in brief</vt:lpstr>
      <vt:lpstr>DAkkS: Key figures </vt:lpstr>
      <vt:lpstr>PowerPoint-Präsentation</vt:lpstr>
      <vt:lpstr>Accreditation in the EU</vt:lpstr>
      <vt:lpstr>Accreditation in the EU</vt:lpstr>
      <vt:lpstr>Accreditation and notification </vt:lpstr>
      <vt:lpstr>Strengthening of Accreditation</vt:lpstr>
      <vt:lpstr>Overview – Innovative Technologies </vt:lpstr>
    </vt:vector>
  </TitlesOfParts>
  <Company>DAkkS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Akkreditierung</dc:title>
  <dc:creator>Ralf Egner</dc:creator>
  <cp:lastModifiedBy>Finke</cp:lastModifiedBy>
  <cp:revision>647</cp:revision>
  <dcterms:created xsi:type="dcterms:W3CDTF">2009-11-18T11:02:17Z</dcterms:created>
  <dcterms:modified xsi:type="dcterms:W3CDTF">2017-04-26T09:11:04Z</dcterms:modified>
</cp:coreProperties>
</file>