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8" r:id="rId2"/>
    <p:sldId id="264" r:id="rId3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ADA1"/>
    <a:srgbClr val="C1BD1D"/>
    <a:srgbClr val="DEDA26"/>
    <a:srgbClr val="EAE775"/>
    <a:srgbClr val="EEE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588" autoAdjust="0"/>
    <p:restoredTop sz="94660"/>
  </p:normalViewPr>
  <p:slideViewPr>
    <p:cSldViewPr>
      <p:cViewPr varScale="1">
        <p:scale>
          <a:sx n="52" d="100"/>
          <a:sy n="52" d="100"/>
        </p:scale>
        <p:origin x="154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2B02B-539C-432C-BBEA-0DBE57C4CEA4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6978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6978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ADE5A-EE40-461E-9719-71645908E1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525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2955266" y="2195932"/>
            <a:ext cx="1727009" cy="3437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ПРЕСС-ЦЕНТР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73954" y="2200463"/>
            <a:ext cx="1730065" cy="36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ТРЕНИНГОВЫЙ ЗАЛ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44" y="85754"/>
            <a:ext cx="7620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МАШИНОСТРОИТЕЛЬНЫЙ КЛАСТЕРНЫЙ ФОРУМ РЕСПУБЛИКИ ТАТАРСТАН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«ЦИФРОВОЕ ПРОИЗВОДСТВО И БУДУЩЕЕ ПРОМЫШЛЕННОСТИ»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48635" y="1320375"/>
            <a:ext cx="7282056" cy="576064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ФОРУМА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ПЛЕНАРНАЯ СЕССИЯ: «ИНДУСТРИЯ 4.0 – НОВЫЕ ВЫЗОВЫ И НОВЫЕ ВОЗМОЖНОСТИ 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73049" y="3847260"/>
            <a:ext cx="7229957" cy="242495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КОФЕ-БРЕЙК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62808" y="4545235"/>
            <a:ext cx="2394982" cy="82164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ПОСТАВЩИКА:</a:t>
            </a: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«ЭНЕРГИЯ»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084833" y="6329479"/>
            <a:ext cx="7211734" cy="44536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ТРАНСФЕР НА УЖИН И ПРИВЕТСТВЕННЫЙ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ФУРШЕТ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057061" y="509762"/>
            <a:ext cx="7273630" cy="360000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ИТ-ПАРК ЧЕЛНЫ: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7816" y="4549042"/>
            <a:ext cx="2372156" cy="81783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</a:t>
            </a: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ПОДДЕРЖКА </a:t>
            </a:r>
            <a:endParaRPr lang="en-US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НАЛОГОВЫЕ ПРЕФЕРЕНЦИИ ДЛЯ ПРОЕКТОВ И МАШИНОСТРОЕНИЯ</a:t>
            </a:r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057061" y="2196513"/>
            <a:ext cx="1815037" cy="343204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084970" y="4538061"/>
            <a:ext cx="2334902" cy="828817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СТОЛ:</a:t>
            </a:r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АДДИТИВНЫЕ </a:t>
            </a:r>
            <a:endParaRPr lang="en-US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ТЕХНОЛОГИИ: </a:t>
            </a: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ЛУЧШИЕ ПРАКТИКИ</a:t>
            </a:r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071245" y="2588401"/>
            <a:ext cx="1800854" cy="1182259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СЕМИНАР:</a:t>
            </a:r>
          </a:p>
          <a:p>
            <a:pPr algn="ctr" latinLnBrk="1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РОБОТИЗАЦИЯ </a:t>
            </a:r>
            <a:endParaRPr lang="en-US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ПРОМЫШЛЕННОСТИ: </a:t>
            </a:r>
            <a:endParaRPr lang="en-US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ЕВРОПЫ И РОССИИ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81427" y="509762"/>
            <a:ext cx="917059" cy="360000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81427" y="1305190"/>
            <a:ext cx="917060" cy="576104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0-1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0460" y="3847260"/>
            <a:ext cx="884363" cy="225758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.45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64983" y="2602625"/>
            <a:ext cx="913964" cy="1078723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.00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83617" y="4526643"/>
            <a:ext cx="903409" cy="840235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14.45</a:t>
            </a:r>
            <a:endParaRPr lang="en-US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16.30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94584" y="6329479"/>
            <a:ext cx="922662" cy="445362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18.20-22.00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786363" y="2602625"/>
            <a:ext cx="1717656" cy="116803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</a:t>
            </a:r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ИНТЕРНЕТ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ВЕЩЕЙ И БЛОКЧЕЙН ИЗМЕНЯТ МИР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668344" y="85754"/>
            <a:ext cx="1240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НОЯБРЯ</a:t>
            </a:r>
            <a:endParaRPr lang="ru-RU" sz="1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1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046736" y="1925864"/>
            <a:ext cx="7283956" cy="215232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ОБЕД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86503" y="1919757"/>
            <a:ext cx="900523" cy="226979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-13.00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422370" y="509762"/>
            <a:ext cx="452879" cy="6265079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ЭКСПОЗИЦИЯ –ЭКСПОЗИЦИЯ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ЭКСПОЗИЦИЯ– ЭКСПОЗИЦИЯ 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2946508" y="2596572"/>
            <a:ext cx="1730065" cy="118042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endParaRPr lang="en-US" sz="1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en-US" sz="1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05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СТОЛ: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ИНДУСТРИАЛЬНЫХ ТЕХНОЛОГИЙ, ПРОМЫШЛЕННАЯ КООПЕРАЦИЯ И АВТОМАТИЗАЦИЯ</a:t>
            </a:r>
            <a:endParaRPr lang="en-US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65" y="1642814"/>
            <a:ext cx="216000" cy="216000"/>
          </a:xfrm>
          <a:prstGeom prst="rect">
            <a:avLst/>
          </a:prstGeom>
          <a:ln w="3175">
            <a:noFill/>
          </a:ln>
          <a:effectLst/>
        </p:spPr>
      </p:pic>
      <p:sp>
        <p:nvSpPr>
          <p:cNvPr id="41" name="Скругленный прямоугольник 40"/>
          <p:cNvSpPr/>
          <p:nvPr/>
        </p:nvSpPr>
        <p:spPr>
          <a:xfrm>
            <a:off x="1048636" y="922586"/>
            <a:ext cx="3606553" cy="360000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выставки официальной делегацией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427" y="908624"/>
            <a:ext cx="917059" cy="360000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9.00–10.00</a:t>
            </a: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4708576" y="922586"/>
            <a:ext cx="3622115" cy="360000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Встречи B2B. Работа переговорных площадок 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1084312" y="5734707"/>
            <a:ext cx="7218694" cy="233249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СЕМИНАР: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 2.0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584131" y="2210137"/>
            <a:ext cx="1730065" cy="360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  <a:endParaRPr lang="en-US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596317" y="2623347"/>
            <a:ext cx="1717656" cy="114731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ПОСТАВЩИКА </a:t>
            </a:r>
            <a:endParaRPr lang="en-US" sz="1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VALEO SERVICE </a:t>
            </a: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084016" y="5451989"/>
            <a:ext cx="7229957" cy="242495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КОФЕ-БРЕЙК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94584" y="5451989"/>
            <a:ext cx="884363" cy="225758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.45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97992" y="5734707"/>
            <a:ext cx="884363" cy="233249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6.45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492708" y="4145603"/>
            <a:ext cx="2397264" cy="3437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ПРЕСС-ЦЕНТР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962808" y="4137495"/>
            <a:ext cx="2394982" cy="36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ТРЕНИНГОВЫЙ ЗАЛ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1071246" y="4145894"/>
            <a:ext cx="2348626" cy="343204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105465" y="6001922"/>
            <a:ext cx="7208508" cy="281828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ПЕРВОГО ДНЯ ФОРУМА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86309" y="6018611"/>
            <a:ext cx="912177" cy="265140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8.00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7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3105380" y="1495292"/>
            <a:ext cx="2923537" cy="3470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2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08.20 – 09.00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096777" y="1890757"/>
            <a:ext cx="2997659" cy="1048506"/>
          </a:xfrm>
          <a:prstGeom prst="roundRect">
            <a:avLst>
              <a:gd name="adj" fmla="val 13728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</a:t>
            </a:r>
            <a:r>
              <a:rPr lang="en-US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</a:t>
            </a: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09.00 – 11.20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НИЖНЕКАМСК 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НИЖНЕКАМСК НЕФТЕХИМ, </a:t>
            </a:r>
            <a:endParaRPr lang="en-US" sz="1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НИЖНЕКАМСКШИНА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07858" y="1901215"/>
            <a:ext cx="2905321" cy="1046440"/>
          </a:xfrm>
          <a:prstGeom prst="roundRect">
            <a:avLst>
              <a:gd name="adj" fmla="val 15148"/>
            </a:avLst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</a:t>
            </a:r>
            <a:r>
              <a:rPr lang="en-US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09.00 – 11.20:</a:t>
            </a:r>
          </a:p>
          <a:p>
            <a:pPr algn="ctr" latinLnBrk="1"/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ОЭЗ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АЛАБУГА»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BARS TECHNOLOGY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 предприятий ОЭЗ</a:t>
            </a:r>
            <a:r>
              <a:rPr lang="en-US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24408" y="1496782"/>
            <a:ext cx="2928770" cy="347083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ереезд 08.40 – 09.00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94112" y="1893697"/>
            <a:ext cx="2958492" cy="1053958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ПРЕДПРИЯТИЯ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09.00 – 11.40: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9535" marR="89535" algn="ctr" latinLnBrk="1"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«КАМАЗ», </a:t>
            </a:r>
          </a:p>
          <a:p>
            <a:pPr marL="89535" marR="89535" algn="ctr" latinLnBrk="1">
              <a:spcAft>
                <a:spcPts val="0"/>
              </a:spcAft>
            </a:pPr>
            <a:r>
              <a:rPr lang="ru-RU" sz="1000" kern="1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Индустриальный </a:t>
            </a:r>
            <a:r>
              <a:rPr lang="ru-RU" sz="1000" kern="1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парк «Челны» </a:t>
            </a:r>
            <a:endParaRPr lang="ru-RU" sz="1000" kern="100" dirty="0" smtClean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89535" marR="89535" algn="ctr" latinLnBrk="1">
              <a:spcAft>
                <a:spcPts val="0"/>
              </a:spcAft>
            </a:pPr>
            <a:r>
              <a:rPr lang="ru-RU" sz="1000" kern="1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ru-RU" sz="1000" kern="1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 посещением Центра </a:t>
            </a:r>
            <a:r>
              <a:rPr lang="ru-RU" sz="1000" kern="1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робототехник</a:t>
            </a:r>
            <a:r>
              <a:rPr lang="ru-RU" sz="1000" kern="1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</a:t>
            </a:r>
            <a:r>
              <a:rPr lang="ru-RU" sz="1000" kern="1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395310" y="1103752"/>
            <a:ext cx="7699126" cy="312425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к месту сбора ИТ-ПАРК ЧЕЛНЫ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760249" y="202371"/>
            <a:ext cx="1240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ДЕНЬ 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936304" y="4207297"/>
            <a:ext cx="3158132" cy="138194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ВЫЕЗДНОЙ КРУГЛЫЙ </a:t>
            </a:r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</a:t>
            </a: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12.00 –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12.20:</a:t>
            </a:r>
          </a:p>
          <a:p>
            <a:pPr algn="ctr" latinLnBrk="1"/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ПРОИЗВОДСТВА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ИЗДЕРЖЕК ПРИ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 ПРОДУКЦИИ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Инжинирингового центра </a:t>
            </a:r>
            <a:endParaRPr lang="en-US" sz="1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КФУ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3107971" y="4195088"/>
            <a:ext cx="2760174" cy="139415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ВЫЕЗДНОЙ </a:t>
            </a:r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</a:t>
            </a:r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</a:t>
            </a: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12.00 –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12.20</a:t>
            </a:r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latinLnBrk="1"/>
            <a:endParaRPr lang="ru-RU" sz="1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ЭФЕКТИВНОСТИ 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ТРАСНПОРТА ЗА </a:t>
            </a: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КОМПЕЛКСНОГО ПОДХОДА </a:t>
            </a: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ЕГО РЕМОНТУ И ТЕХНИЧЕСКОМУ 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ОБСЛУЖИВАНИЮ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(ГК «КОРИБ»)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124408" y="4212794"/>
            <a:ext cx="2915404" cy="137644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ВЫЕЗДНОЙ КРУГЛЫЙ СТОЛ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12.20 – 14.00:</a:t>
            </a:r>
          </a:p>
          <a:p>
            <a:pPr algn="ctr" latinLnBrk="1"/>
            <a:endParaRPr lang="en-US" sz="1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HAIER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ЛОКАЛИЗАЦИИ 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</a:t>
            </a: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1390945" y="5678392"/>
            <a:ext cx="7699126" cy="48901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 В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ОТЕЛЬ, В АЭРОПОРТ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179512" y="5678392"/>
            <a:ext cx="1080120" cy="489011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9512" y="226633"/>
            <a:ext cx="7620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МАШИНОСТРОИТЕЛЬНЫЙ КЛАСТЕРНЫЙ ФОРУМ РЕСПУБЛИКИ ТАТАРСТАН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«ЦИФРОВОЕ ПРОИЗВОДСТВО И БУДУЩЕЕ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077619" y="1487810"/>
            <a:ext cx="3016817" cy="37694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3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08.20 – 09.00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395310" y="708516"/>
            <a:ext cx="7699126" cy="322405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 УЧАСТНИКОВ ФОРУМА (У ГОСТИНИЦЫ)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94112" y="689258"/>
            <a:ext cx="1165520" cy="324521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94112" y="1096323"/>
            <a:ext cx="1165520" cy="319854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08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124408" y="3786429"/>
            <a:ext cx="2915404" cy="37065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 (КИП МАСТЕР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12.00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12.20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110543" y="3783939"/>
            <a:ext cx="2757602" cy="36403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2 (ГК «КОРИБ)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12.00 –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12.20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926084" y="3791541"/>
            <a:ext cx="3168352" cy="35643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3 (ИНЖИНИРИНГОВЫЙ ЦЕНТР КФУ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12.00 –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12.20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105380" y="3007567"/>
            <a:ext cx="2923537" cy="3470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2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11.20 – 12.00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24408" y="3009057"/>
            <a:ext cx="2928770" cy="347083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ереезд 11.40 – 12.00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077619" y="3000086"/>
            <a:ext cx="3016817" cy="34970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3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 11.20 – 12.00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430092" y="3410614"/>
            <a:ext cx="7664344" cy="320104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сбора ИТ-ПАРК ЧЕЛНЫ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28894" y="3403185"/>
            <a:ext cx="1165520" cy="319854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80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451</Words>
  <Application>Microsoft Office PowerPoint</Application>
  <PresentationFormat>Экран (4:3)</PresentationFormat>
  <Paragraphs>141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Сидирякова Светлана</cp:lastModifiedBy>
  <cp:revision>192</cp:revision>
  <cp:lastPrinted>2016-09-09T10:24:01Z</cp:lastPrinted>
  <dcterms:created xsi:type="dcterms:W3CDTF">2016-04-11T12:00:52Z</dcterms:created>
  <dcterms:modified xsi:type="dcterms:W3CDTF">2017-10-10T10:53:33Z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